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79" r:id="rId6"/>
    <p:sldId id="315" r:id="rId7"/>
    <p:sldId id="257" r:id="rId8"/>
    <p:sldId id="258" r:id="rId9"/>
    <p:sldId id="259" r:id="rId10"/>
    <p:sldId id="260" r:id="rId11"/>
    <p:sldId id="261" r:id="rId12"/>
    <p:sldId id="262" r:id="rId13"/>
    <p:sldId id="263" r:id="rId14"/>
    <p:sldId id="264" r:id="rId15"/>
    <p:sldId id="266" r:id="rId16"/>
    <p:sldId id="267" r:id="rId17"/>
    <p:sldId id="268" r:id="rId18"/>
    <p:sldId id="269" r:id="rId19"/>
    <p:sldId id="322" r:id="rId20"/>
    <p:sldId id="323" r:id="rId21"/>
    <p:sldId id="324" r:id="rId22"/>
    <p:sldId id="325" r:id="rId23"/>
    <p:sldId id="318" r:id="rId24"/>
    <p:sldId id="319" r:id="rId25"/>
    <p:sldId id="320" r:id="rId26"/>
    <p:sldId id="281" r:id="rId27"/>
    <p:sldId id="285" r:id="rId28"/>
    <p:sldId id="282" r:id="rId29"/>
    <p:sldId id="283" r:id="rId30"/>
    <p:sldId id="284" r:id="rId31"/>
    <p:sldId id="287" r:id="rId32"/>
    <p:sldId id="286" r:id="rId33"/>
    <p:sldId id="288" r:id="rId34"/>
    <p:sldId id="289"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2" r:id="rId57"/>
    <p:sldId id="313" r:id="rId58"/>
    <p:sldId id="314" r:id="rId59"/>
    <p:sldId id="326" r:id="rId60"/>
    <p:sldId id="316" r:id="rId6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4E70C4-6BEA-4235-9D96-032C165FBD48}" v="16" dt="2019-08-29T01:37:05.2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7" autoAdjust="0"/>
    <p:restoredTop sz="94660"/>
  </p:normalViewPr>
  <p:slideViewPr>
    <p:cSldViewPr snapToGrid="0">
      <p:cViewPr varScale="1">
        <p:scale>
          <a:sx n="118" d="100"/>
          <a:sy n="118" d="100"/>
        </p:scale>
        <p:origin x="69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son Holdsworth" userId="c78b5665-14f9-4325-a568-5ce9569f344d" providerId="ADAL" clId="{A24E70C4-6BEA-4235-9D96-032C165FBD48}"/>
    <pc:docChg chg="undo custSel mod delSld modSld modMainMaster">
      <pc:chgData name="Jason Holdsworth" userId="c78b5665-14f9-4325-a568-5ce9569f344d" providerId="ADAL" clId="{A24E70C4-6BEA-4235-9D96-032C165FBD48}" dt="2019-08-29T01:37:28.716" v="580" actId="403"/>
      <pc:docMkLst>
        <pc:docMk/>
      </pc:docMkLst>
      <pc:sldChg chg="delSp">
        <pc:chgData name="Jason Holdsworth" userId="c78b5665-14f9-4325-a568-5ce9569f344d" providerId="ADAL" clId="{A24E70C4-6BEA-4235-9D96-032C165FBD48}" dt="2019-08-28T05:14:30.817" v="17" actId="478"/>
        <pc:sldMkLst>
          <pc:docMk/>
          <pc:sldMk cId="1703996941" sldId="256"/>
        </pc:sldMkLst>
        <pc:spChg chg="del">
          <ac:chgData name="Jason Holdsworth" userId="c78b5665-14f9-4325-a568-5ce9569f344d" providerId="ADAL" clId="{A24E70C4-6BEA-4235-9D96-032C165FBD48}" dt="2019-08-28T05:14:30.817" v="17" actId="478"/>
          <ac:spMkLst>
            <pc:docMk/>
            <pc:sldMk cId="1703996941" sldId="256"/>
            <ac:spMk id="3" creationId="{00000000-0000-0000-0000-000000000000}"/>
          </ac:spMkLst>
        </pc:spChg>
      </pc:sldChg>
      <pc:sldChg chg="addSp delSp modSp">
        <pc:chgData name="Jason Holdsworth" userId="c78b5665-14f9-4325-a568-5ce9569f344d" providerId="ADAL" clId="{A24E70C4-6BEA-4235-9D96-032C165FBD48}" dt="2019-08-28T05:09:52.495" v="5"/>
        <pc:sldMkLst>
          <pc:docMk/>
          <pc:sldMk cId="2704971283" sldId="257"/>
        </pc:sldMkLst>
        <pc:spChg chg="del">
          <ac:chgData name="Jason Holdsworth" userId="c78b5665-14f9-4325-a568-5ce9569f344d" providerId="ADAL" clId="{A24E70C4-6BEA-4235-9D96-032C165FBD48}" dt="2019-08-28T05:09:34.552" v="3" actId="478"/>
          <ac:spMkLst>
            <pc:docMk/>
            <pc:sldMk cId="2704971283" sldId="257"/>
            <ac:spMk id="2" creationId="{00000000-0000-0000-0000-000000000000}"/>
          </ac:spMkLst>
        </pc:spChg>
        <pc:spChg chg="add del mod">
          <ac:chgData name="Jason Holdsworth" userId="c78b5665-14f9-4325-a568-5ce9569f344d" providerId="ADAL" clId="{A24E70C4-6BEA-4235-9D96-032C165FBD48}" dt="2019-08-28T05:09:29.158" v="1" actId="478"/>
          <ac:spMkLst>
            <pc:docMk/>
            <pc:sldMk cId="2704971283" sldId="257"/>
            <ac:spMk id="3" creationId="{452D3BA6-880A-458A-BAF8-4E7E367D8605}"/>
          </ac:spMkLst>
        </pc:spChg>
        <pc:graphicFrameChg chg="add del mod">
          <ac:chgData name="Jason Holdsworth" userId="c78b5665-14f9-4325-a568-5ce9569f344d" providerId="ADAL" clId="{A24E70C4-6BEA-4235-9D96-032C165FBD48}" dt="2019-08-28T05:09:52.495" v="5"/>
          <ac:graphicFrameMkLst>
            <pc:docMk/>
            <pc:sldMk cId="2704971283" sldId="257"/>
            <ac:graphicFrameMk id="7" creationId="{00000000-0000-0000-0000-000000000000}"/>
          </ac:graphicFrameMkLst>
        </pc:graphicFrameChg>
      </pc:sldChg>
      <pc:sldChg chg="modSp">
        <pc:chgData name="Jason Holdsworth" userId="c78b5665-14f9-4325-a568-5ce9569f344d" providerId="ADAL" clId="{A24E70C4-6BEA-4235-9D96-032C165FBD48}" dt="2019-08-29T01:22:50.495" v="154" actId="20577"/>
        <pc:sldMkLst>
          <pc:docMk/>
          <pc:sldMk cId="1552527993" sldId="258"/>
        </pc:sldMkLst>
        <pc:spChg chg="mod">
          <ac:chgData name="Jason Holdsworth" userId="c78b5665-14f9-4325-a568-5ce9569f344d" providerId="ADAL" clId="{A24E70C4-6BEA-4235-9D96-032C165FBD48}" dt="2019-08-29T01:22:50.495" v="154" actId="20577"/>
          <ac:spMkLst>
            <pc:docMk/>
            <pc:sldMk cId="1552527993" sldId="258"/>
            <ac:spMk id="3" creationId="{00000000-0000-0000-0000-000000000000}"/>
          </ac:spMkLst>
        </pc:spChg>
      </pc:sldChg>
      <pc:sldChg chg="modSp">
        <pc:chgData name="Jason Holdsworth" userId="c78b5665-14f9-4325-a568-5ce9569f344d" providerId="ADAL" clId="{A24E70C4-6BEA-4235-9D96-032C165FBD48}" dt="2019-08-29T01:23:52.514" v="171" actId="27636"/>
        <pc:sldMkLst>
          <pc:docMk/>
          <pc:sldMk cId="2012176819" sldId="259"/>
        </pc:sldMkLst>
        <pc:spChg chg="mod">
          <ac:chgData name="Jason Holdsworth" userId="c78b5665-14f9-4325-a568-5ce9569f344d" providerId="ADAL" clId="{A24E70C4-6BEA-4235-9D96-032C165FBD48}" dt="2019-08-29T01:23:52.514" v="171" actId="27636"/>
          <ac:spMkLst>
            <pc:docMk/>
            <pc:sldMk cId="2012176819" sldId="259"/>
            <ac:spMk id="3" creationId="{00000000-0000-0000-0000-000000000000}"/>
          </ac:spMkLst>
        </pc:spChg>
      </pc:sldChg>
      <pc:sldChg chg="modSp">
        <pc:chgData name="Jason Holdsworth" userId="c78b5665-14f9-4325-a568-5ce9569f344d" providerId="ADAL" clId="{A24E70C4-6BEA-4235-9D96-032C165FBD48}" dt="2019-08-29T01:24:05.831" v="174" actId="20577"/>
        <pc:sldMkLst>
          <pc:docMk/>
          <pc:sldMk cId="3770528235" sldId="260"/>
        </pc:sldMkLst>
        <pc:spChg chg="mod">
          <ac:chgData name="Jason Holdsworth" userId="c78b5665-14f9-4325-a568-5ce9569f344d" providerId="ADAL" clId="{A24E70C4-6BEA-4235-9D96-032C165FBD48}" dt="2019-08-29T01:24:05.831" v="174" actId="20577"/>
          <ac:spMkLst>
            <pc:docMk/>
            <pc:sldMk cId="3770528235" sldId="260"/>
            <ac:spMk id="3" creationId="{00000000-0000-0000-0000-000000000000}"/>
          </ac:spMkLst>
        </pc:spChg>
      </pc:sldChg>
      <pc:sldChg chg="modSp">
        <pc:chgData name="Jason Holdsworth" userId="c78b5665-14f9-4325-a568-5ce9569f344d" providerId="ADAL" clId="{A24E70C4-6BEA-4235-9D96-032C165FBD48}" dt="2019-08-29T01:24:36.886" v="193" actId="20577"/>
        <pc:sldMkLst>
          <pc:docMk/>
          <pc:sldMk cId="31807724" sldId="261"/>
        </pc:sldMkLst>
        <pc:spChg chg="mod">
          <ac:chgData name="Jason Holdsworth" userId="c78b5665-14f9-4325-a568-5ce9569f344d" providerId="ADAL" clId="{A24E70C4-6BEA-4235-9D96-032C165FBD48}" dt="2019-08-29T01:24:36.886" v="193" actId="20577"/>
          <ac:spMkLst>
            <pc:docMk/>
            <pc:sldMk cId="31807724" sldId="261"/>
            <ac:spMk id="3" creationId="{00000000-0000-0000-0000-000000000000}"/>
          </ac:spMkLst>
        </pc:spChg>
      </pc:sldChg>
      <pc:sldChg chg="modSp">
        <pc:chgData name="Jason Holdsworth" userId="c78b5665-14f9-4325-a568-5ce9569f344d" providerId="ADAL" clId="{A24E70C4-6BEA-4235-9D96-032C165FBD48}" dt="2019-08-29T01:24:53.854" v="195" actId="20577"/>
        <pc:sldMkLst>
          <pc:docMk/>
          <pc:sldMk cId="3008845108" sldId="262"/>
        </pc:sldMkLst>
        <pc:spChg chg="mod">
          <ac:chgData name="Jason Holdsworth" userId="c78b5665-14f9-4325-a568-5ce9569f344d" providerId="ADAL" clId="{A24E70C4-6BEA-4235-9D96-032C165FBD48}" dt="2019-08-29T01:24:53.854" v="195" actId="20577"/>
          <ac:spMkLst>
            <pc:docMk/>
            <pc:sldMk cId="3008845108" sldId="262"/>
            <ac:spMk id="3" creationId="{00000000-0000-0000-0000-000000000000}"/>
          </ac:spMkLst>
        </pc:spChg>
      </pc:sldChg>
      <pc:sldChg chg="delSp modSp">
        <pc:chgData name="Jason Holdsworth" userId="c78b5665-14f9-4325-a568-5ce9569f344d" providerId="ADAL" clId="{A24E70C4-6BEA-4235-9D96-032C165FBD48}" dt="2019-08-29T01:25:06.540" v="196" actId="14100"/>
        <pc:sldMkLst>
          <pc:docMk/>
          <pc:sldMk cId="1649805474" sldId="264"/>
        </pc:sldMkLst>
        <pc:spChg chg="del">
          <ac:chgData name="Jason Holdsworth" userId="c78b5665-14f9-4325-a568-5ce9569f344d" providerId="ADAL" clId="{A24E70C4-6BEA-4235-9D96-032C165FBD48}" dt="2019-08-28T05:15:01.219" v="19" actId="478"/>
          <ac:spMkLst>
            <pc:docMk/>
            <pc:sldMk cId="1649805474" sldId="264"/>
            <ac:spMk id="2" creationId="{00000000-0000-0000-0000-000000000000}"/>
          </ac:spMkLst>
        </pc:spChg>
        <pc:spChg chg="del">
          <ac:chgData name="Jason Holdsworth" userId="c78b5665-14f9-4325-a568-5ce9569f344d" providerId="ADAL" clId="{A24E70C4-6BEA-4235-9D96-032C165FBD48}" dt="2019-08-28T05:14:59.436" v="18" actId="478"/>
          <ac:spMkLst>
            <pc:docMk/>
            <pc:sldMk cId="1649805474" sldId="264"/>
            <ac:spMk id="3" creationId="{00000000-0000-0000-0000-000000000000}"/>
          </ac:spMkLst>
        </pc:spChg>
        <pc:picChg chg="mod">
          <ac:chgData name="Jason Holdsworth" userId="c78b5665-14f9-4325-a568-5ce9569f344d" providerId="ADAL" clId="{A24E70C4-6BEA-4235-9D96-032C165FBD48}" dt="2019-08-29T01:25:06.540" v="196" actId="14100"/>
          <ac:picMkLst>
            <pc:docMk/>
            <pc:sldMk cId="1649805474" sldId="264"/>
            <ac:picMk id="4" creationId="{00000000-0000-0000-0000-000000000000}"/>
          </ac:picMkLst>
        </pc:picChg>
      </pc:sldChg>
      <pc:sldChg chg="modSp del">
        <pc:chgData name="Jason Holdsworth" userId="c78b5665-14f9-4325-a568-5ce9569f344d" providerId="ADAL" clId="{A24E70C4-6BEA-4235-9D96-032C165FBD48}" dt="2019-08-29T01:25:12.600" v="197" actId="2696"/>
        <pc:sldMkLst>
          <pc:docMk/>
          <pc:sldMk cId="169917985" sldId="265"/>
        </pc:sldMkLst>
        <pc:graphicFrameChg chg="mod">
          <ac:chgData name="Jason Holdsworth" userId="c78b5665-14f9-4325-a568-5ce9569f344d" providerId="ADAL" clId="{A24E70C4-6BEA-4235-9D96-032C165FBD48}" dt="2019-08-28T05:09:52.495" v="5"/>
          <ac:graphicFrameMkLst>
            <pc:docMk/>
            <pc:sldMk cId="169917985" sldId="265"/>
            <ac:graphicFrameMk id="4" creationId="{00000000-0000-0000-0000-000000000000}"/>
          </ac:graphicFrameMkLst>
        </pc:graphicFrameChg>
      </pc:sldChg>
      <pc:sldChg chg="modSp">
        <pc:chgData name="Jason Holdsworth" userId="c78b5665-14f9-4325-a568-5ce9569f344d" providerId="ADAL" clId="{A24E70C4-6BEA-4235-9D96-032C165FBD48}" dt="2019-08-28T05:09:52.495" v="5"/>
        <pc:sldMkLst>
          <pc:docMk/>
          <pc:sldMk cId="1624153499" sldId="266"/>
        </pc:sldMkLst>
        <pc:picChg chg="mod">
          <ac:chgData name="Jason Holdsworth" userId="c78b5665-14f9-4325-a568-5ce9569f344d" providerId="ADAL" clId="{A24E70C4-6BEA-4235-9D96-032C165FBD48}" dt="2019-08-28T05:09:52.495" v="5"/>
          <ac:picMkLst>
            <pc:docMk/>
            <pc:sldMk cId="1624153499" sldId="266"/>
            <ac:picMk id="5" creationId="{00000000-0000-0000-0000-000000000000}"/>
          </ac:picMkLst>
        </pc:picChg>
      </pc:sldChg>
      <pc:sldChg chg="modSp">
        <pc:chgData name="Jason Holdsworth" userId="c78b5665-14f9-4325-a568-5ce9569f344d" providerId="ADAL" clId="{A24E70C4-6BEA-4235-9D96-032C165FBD48}" dt="2019-08-29T01:29:09.951" v="315" actId="20577"/>
        <pc:sldMkLst>
          <pc:docMk/>
          <pc:sldMk cId="1297287598" sldId="267"/>
        </pc:sldMkLst>
        <pc:spChg chg="mod">
          <ac:chgData name="Jason Holdsworth" userId="c78b5665-14f9-4325-a568-5ce9569f344d" providerId="ADAL" clId="{A24E70C4-6BEA-4235-9D96-032C165FBD48}" dt="2019-08-29T01:29:09.951" v="315" actId="20577"/>
          <ac:spMkLst>
            <pc:docMk/>
            <pc:sldMk cId="1297287598" sldId="267"/>
            <ac:spMk id="3" creationId="{00000000-0000-0000-0000-000000000000}"/>
          </ac:spMkLst>
        </pc:spChg>
      </pc:sldChg>
      <pc:sldChg chg="modSp">
        <pc:chgData name="Jason Holdsworth" userId="c78b5665-14f9-4325-a568-5ce9569f344d" providerId="ADAL" clId="{A24E70C4-6BEA-4235-9D96-032C165FBD48}" dt="2019-08-29T01:30:08.352" v="381" actId="20577"/>
        <pc:sldMkLst>
          <pc:docMk/>
          <pc:sldMk cId="112158671" sldId="268"/>
        </pc:sldMkLst>
        <pc:spChg chg="mod">
          <ac:chgData name="Jason Holdsworth" userId="c78b5665-14f9-4325-a568-5ce9569f344d" providerId="ADAL" clId="{A24E70C4-6BEA-4235-9D96-032C165FBD48}" dt="2019-08-29T01:30:08.352" v="381" actId="20577"/>
          <ac:spMkLst>
            <pc:docMk/>
            <pc:sldMk cId="112158671" sldId="268"/>
            <ac:spMk id="3" creationId="{00000000-0000-0000-0000-000000000000}"/>
          </ac:spMkLst>
        </pc:spChg>
      </pc:sldChg>
      <pc:sldChg chg="modSp">
        <pc:chgData name="Jason Holdsworth" userId="c78b5665-14f9-4325-a568-5ce9569f344d" providerId="ADAL" clId="{A24E70C4-6BEA-4235-9D96-032C165FBD48}" dt="2019-08-29T01:30:14.709" v="382" actId="14100"/>
        <pc:sldMkLst>
          <pc:docMk/>
          <pc:sldMk cId="472292883" sldId="269"/>
        </pc:sldMkLst>
        <pc:picChg chg="mod">
          <ac:chgData name="Jason Holdsworth" userId="c78b5665-14f9-4325-a568-5ce9569f344d" providerId="ADAL" clId="{A24E70C4-6BEA-4235-9D96-032C165FBD48}" dt="2019-08-29T01:30:14.709" v="382" actId="14100"/>
          <ac:picMkLst>
            <pc:docMk/>
            <pc:sldMk cId="472292883" sldId="269"/>
            <ac:picMk id="4" creationId="{00000000-0000-0000-0000-000000000000}"/>
          </ac:picMkLst>
        </pc:picChg>
      </pc:sldChg>
      <pc:sldChg chg="modSp">
        <pc:chgData name="Jason Holdsworth" userId="c78b5665-14f9-4325-a568-5ce9569f344d" providerId="ADAL" clId="{A24E70C4-6BEA-4235-9D96-032C165FBD48}" dt="2019-08-28T05:09:52.495" v="5"/>
        <pc:sldMkLst>
          <pc:docMk/>
          <pc:sldMk cId="3190781949" sldId="279"/>
        </pc:sldMkLst>
        <pc:graphicFrameChg chg="mod">
          <ac:chgData name="Jason Holdsworth" userId="c78b5665-14f9-4325-a568-5ce9569f344d" providerId="ADAL" clId="{A24E70C4-6BEA-4235-9D96-032C165FBD48}" dt="2019-08-28T05:09:52.495" v="5"/>
          <ac:graphicFrameMkLst>
            <pc:docMk/>
            <pc:sldMk cId="3190781949" sldId="279"/>
            <ac:graphicFrameMk id="4" creationId="{00000000-0000-0000-0000-000000000000}"/>
          </ac:graphicFrameMkLst>
        </pc:graphicFrameChg>
      </pc:sldChg>
      <pc:sldChg chg="modSp">
        <pc:chgData name="Jason Holdsworth" userId="c78b5665-14f9-4325-a568-5ce9569f344d" providerId="ADAL" clId="{A24E70C4-6BEA-4235-9D96-032C165FBD48}" dt="2019-08-28T05:09:52.495" v="5"/>
        <pc:sldMkLst>
          <pc:docMk/>
          <pc:sldMk cId="3447784649" sldId="281"/>
        </pc:sldMkLst>
        <pc:picChg chg="mod">
          <ac:chgData name="Jason Holdsworth" userId="c78b5665-14f9-4325-a568-5ce9569f344d" providerId="ADAL" clId="{A24E70C4-6BEA-4235-9D96-032C165FBD48}" dt="2019-08-28T05:09:52.495" v="5"/>
          <ac:picMkLst>
            <pc:docMk/>
            <pc:sldMk cId="3447784649" sldId="281"/>
            <ac:picMk id="1026" creationId="{00000000-0000-0000-0000-000000000000}"/>
          </ac:picMkLst>
        </pc:picChg>
      </pc:sldChg>
      <pc:sldChg chg="delSp modSp">
        <pc:chgData name="Jason Holdsworth" userId="c78b5665-14f9-4325-a568-5ce9569f344d" providerId="ADAL" clId="{A24E70C4-6BEA-4235-9D96-032C165FBD48}" dt="2019-08-29T01:35:10.218" v="555" actId="6549"/>
        <pc:sldMkLst>
          <pc:docMk/>
          <pc:sldMk cId="2081896290" sldId="285"/>
        </pc:sldMkLst>
        <pc:spChg chg="mod">
          <ac:chgData name="Jason Holdsworth" userId="c78b5665-14f9-4325-a568-5ce9569f344d" providerId="ADAL" clId="{A24E70C4-6BEA-4235-9D96-032C165FBD48}" dt="2019-08-29T01:35:10.218" v="555" actId="6549"/>
          <ac:spMkLst>
            <pc:docMk/>
            <pc:sldMk cId="2081896290" sldId="285"/>
            <ac:spMk id="4" creationId="{00000000-0000-0000-0000-000000000000}"/>
          </ac:spMkLst>
        </pc:spChg>
        <pc:spChg chg="del">
          <ac:chgData name="Jason Holdsworth" userId="c78b5665-14f9-4325-a568-5ce9569f344d" providerId="ADAL" clId="{A24E70C4-6BEA-4235-9D96-032C165FBD48}" dt="2019-08-28T05:15:41.068" v="20" actId="478"/>
          <ac:spMkLst>
            <pc:docMk/>
            <pc:sldMk cId="2081896290" sldId="285"/>
            <ac:spMk id="5" creationId="{00000000-0000-0000-0000-000000000000}"/>
          </ac:spMkLst>
        </pc:spChg>
        <pc:picChg chg="mod">
          <ac:chgData name="Jason Holdsworth" userId="c78b5665-14f9-4325-a568-5ce9569f344d" providerId="ADAL" clId="{A24E70C4-6BEA-4235-9D96-032C165FBD48}" dt="2019-08-28T05:09:52.495" v="5"/>
          <ac:picMkLst>
            <pc:docMk/>
            <pc:sldMk cId="2081896290" sldId="285"/>
            <ac:picMk id="1026" creationId="{00000000-0000-0000-0000-000000000000}"/>
          </ac:picMkLst>
        </pc:picChg>
      </pc:sldChg>
      <pc:sldChg chg="modSp">
        <pc:chgData name="Jason Holdsworth" userId="c78b5665-14f9-4325-a568-5ce9569f344d" providerId="ADAL" clId="{A24E70C4-6BEA-4235-9D96-032C165FBD48}" dt="2019-08-29T01:35:43.021" v="556" actId="20577"/>
        <pc:sldMkLst>
          <pc:docMk/>
          <pc:sldMk cId="2713569407" sldId="286"/>
        </pc:sldMkLst>
        <pc:spChg chg="mod">
          <ac:chgData name="Jason Holdsworth" userId="c78b5665-14f9-4325-a568-5ce9569f344d" providerId="ADAL" clId="{A24E70C4-6BEA-4235-9D96-032C165FBD48}" dt="2019-08-29T01:35:43.021" v="556" actId="20577"/>
          <ac:spMkLst>
            <pc:docMk/>
            <pc:sldMk cId="2713569407" sldId="286"/>
            <ac:spMk id="3" creationId="{00000000-0000-0000-0000-000000000000}"/>
          </ac:spMkLst>
        </pc:spChg>
      </pc:sldChg>
      <pc:sldChg chg="addSp modSp mod setBg">
        <pc:chgData name="Jason Holdsworth" userId="c78b5665-14f9-4325-a568-5ce9569f344d" providerId="ADAL" clId="{A24E70C4-6BEA-4235-9D96-032C165FBD48}" dt="2019-08-29T01:37:28.716" v="580" actId="403"/>
        <pc:sldMkLst>
          <pc:docMk/>
          <pc:sldMk cId="942148410" sldId="288"/>
        </pc:sldMkLst>
        <pc:spChg chg="mod ord">
          <ac:chgData name="Jason Holdsworth" userId="c78b5665-14f9-4325-a568-5ce9569f344d" providerId="ADAL" clId="{A24E70C4-6BEA-4235-9D96-032C165FBD48}" dt="2019-08-29T01:37:08.158" v="570" actId="26606"/>
          <ac:spMkLst>
            <pc:docMk/>
            <pc:sldMk cId="942148410" sldId="288"/>
            <ac:spMk id="2" creationId="{00000000-0000-0000-0000-000000000000}"/>
          </ac:spMkLst>
        </pc:spChg>
        <pc:spChg chg="mod ord">
          <ac:chgData name="Jason Holdsworth" userId="c78b5665-14f9-4325-a568-5ce9569f344d" providerId="ADAL" clId="{A24E70C4-6BEA-4235-9D96-032C165FBD48}" dt="2019-08-29T01:37:28.716" v="580" actId="403"/>
          <ac:spMkLst>
            <pc:docMk/>
            <pc:sldMk cId="942148410" sldId="288"/>
            <ac:spMk id="3" creationId="{00000000-0000-0000-0000-000000000000}"/>
          </ac:spMkLst>
        </pc:spChg>
        <pc:spChg chg="add">
          <ac:chgData name="Jason Holdsworth" userId="c78b5665-14f9-4325-a568-5ce9569f344d" providerId="ADAL" clId="{A24E70C4-6BEA-4235-9D96-032C165FBD48}" dt="2019-08-29T01:37:08.158" v="570" actId="26606"/>
          <ac:spMkLst>
            <pc:docMk/>
            <pc:sldMk cId="942148410" sldId="288"/>
            <ac:spMk id="73" creationId="{569C1A01-6FB5-43CE-ADCC-936728ACAC0D}"/>
          </ac:spMkLst>
        </pc:spChg>
        <pc:picChg chg="add">
          <ac:chgData name="Jason Holdsworth" userId="c78b5665-14f9-4325-a568-5ce9569f344d" providerId="ADAL" clId="{A24E70C4-6BEA-4235-9D96-032C165FBD48}" dt="2019-08-29T01:37:08.158" v="570" actId="26606"/>
          <ac:picMkLst>
            <pc:docMk/>
            <pc:sldMk cId="942148410" sldId="288"/>
            <ac:picMk id="71" creationId="{EE09A529-E47C-4634-BB98-0A9526C372B4}"/>
          </ac:picMkLst>
        </pc:picChg>
        <pc:picChg chg="add mod">
          <ac:chgData name="Jason Holdsworth" userId="c78b5665-14f9-4325-a568-5ce9569f344d" providerId="ADAL" clId="{A24E70C4-6BEA-4235-9D96-032C165FBD48}" dt="2019-08-29T01:37:08.158" v="570" actId="26606"/>
          <ac:picMkLst>
            <pc:docMk/>
            <pc:sldMk cId="942148410" sldId="288"/>
            <ac:picMk id="1026" creationId="{AE835383-609B-458B-9AB0-600403868A31}"/>
          </ac:picMkLst>
        </pc:picChg>
      </pc:sldChg>
      <pc:sldChg chg="modSp">
        <pc:chgData name="Jason Holdsworth" userId="c78b5665-14f9-4325-a568-5ce9569f344d" providerId="ADAL" clId="{A24E70C4-6BEA-4235-9D96-032C165FBD48}" dt="2019-08-28T05:16:11.308" v="22" actId="1076"/>
        <pc:sldMkLst>
          <pc:docMk/>
          <pc:sldMk cId="3604946557" sldId="292"/>
        </pc:sldMkLst>
        <pc:spChg chg="mod">
          <ac:chgData name="Jason Holdsworth" userId="c78b5665-14f9-4325-a568-5ce9569f344d" providerId="ADAL" clId="{A24E70C4-6BEA-4235-9D96-032C165FBD48}" dt="2019-08-28T05:16:08.693" v="21" actId="1076"/>
          <ac:spMkLst>
            <pc:docMk/>
            <pc:sldMk cId="3604946557" sldId="292"/>
            <ac:spMk id="2" creationId="{00000000-0000-0000-0000-000000000000}"/>
          </ac:spMkLst>
        </pc:spChg>
        <pc:spChg chg="mod">
          <ac:chgData name="Jason Holdsworth" userId="c78b5665-14f9-4325-a568-5ce9569f344d" providerId="ADAL" clId="{A24E70C4-6BEA-4235-9D96-032C165FBD48}" dt="2019-08-28T05:16:11.308" v="22" actId="1076"/>
          <ac:spMkLst>
            <pc:docMk/>
            <pc:sldMk cId="3604946557" sldId="292"/>
            <ac:spMk id="5" creationId="{00000000-0000-0000-0000-000000000000}"/>
          </ac:spMkLst>
        </pc:spChg>
        <pc:picChg chg="mod">
          <ac:chgData name="Jason Holdsworth" userId="c78b5665-14f9-4325-a568-5ce9569f344d" providerId="ADAL" clId="{A24E70C4-6BEA-4235-9D96-032C165FBD48}" dt="2019-08-28T05:09:52.495" v="5"/>
          <ac:picMkLst>
            <pc:docMk/>
            <pc:sldMk cId="3604946557" sldId="292"/>
            <ac:picMk id="4" creationId="{00000000-0000-0000-0000-000000000000}"/>
          </ac:picMkLst>
        </pc:picChg>
      </pc:sldChg>
      <pc:sldChg chg="modSp">
        <pc:chgData name="Jason Holdsworth" userId="c78b5665-14f9-4325-a568-5ce9569f344d" providerId="ADAL" clId="{A24E70C4-6BEA-4235-9D96-032C165FBD48}" dt="2019-08-28T05:16:29.104" v="28" actId="5793"/>
        <pc:sldMkLst>
          <pc:docMk/>
          <pc:sldMk cId="172710519" sldId="294"/>
        </pc:sldMkLst>
        <pc:spChg chg="mod">
          <ac:chgData name="Jason Holdsworth" userId="c78b5665-14f9-4325-a568-5ce9569f344d" providerId="ADAL" clId="{A24E70C4-6BEA-4235-9D96-032C165FBD48}" dt="2019-08-28T05:16:19.960" v="23" actId="313"/>
          <ac:spMkLst>
            <pc:docMk/>
            <pc:sldMk cId="172710519" sldId="294"/>
            <ac:spMk id="2" creationId="{00000000-0000-0000-0000-000000000000}"/>
          </ac:spMkLst>
        </pc:spChg>
        <pc:spChg chg="mod">
          <ac:chgData name="Jason Holdsworth" userId="c78b5665-14f9-4325-a568-5ce9569f344d" providerId="ADAL" clId="{A24E70C4-6BEA-4235-9D96-032C165FBD48}" dt="2019-08-28T05:16:29.104" v="28" actId="5793"/>
          <ac:spMkLst>
            <pc:docMk/>
            <pc:sldMk cId="172710519" sldId="294"/>
            <ac:spMk id="3" creationId="{00000000-0000-0000-0000-000000000000}"/>
          </ac:spMkLst>
        </pc:spChg>
      </pc:sldChg>
      <pc:sldChg chg="modSp">
        <pc:chgData name="Jason Holdsworth" userId="c78b5665-14f9-4325-a568-5ce9569f344d" providerId="ADAL" clId="{A24E70C4-6BEA-4235-9D96-032C165FBD48}" dt="2019-08-28T05:09:52.940" v="10" actId="27636"/>
        <pc:sldMkLst>
          <pc:docMk/>
          <pc:sldMk cId="912900994" sldId="295"/>
        </pc:sldMkLst>
        <pc:spChg chg="mod">
          <ac:chgData name="Jason Holdsworth" userId="c78b5665-14f9-4325-a568-5ce9569f344d" providerId="ADAL" clId="{A24E70C4-6BEA-4235-9D96-032C165FBD48}" dt="2019-08-28T05:09:52.940" v="10" actId="27636"/>
          <ac:spMkLst>
            <pc:docMk/>
            <pc:sldMk cId="912900994" sldId="295"/>
            <ac:spMk id="3" creationId="{00000000-0000-0000-0000-000000000000}"/>
          </ac:spMkLst>
        </pc:spChg>
      </pc:sldChg>
      <pc:sldChg chg="modSp">
        <pc:chgData name="Jason Holdsworth" userId="c78b5665-14f9-4325-a568-5ce9569f344d" providerId="ADAL" clId="{A24E70C4-6BEA-4235-9D96-032C165FBD48}" dt="2019-08-28T05:09:52.495" v="5"/>
        <pc:sldMkLst>
          <pc:docMk/>
          <pc:sldMk cId="2249109456" sldId="298"/>
        </pc:sldMkLst>
        <pc:picChg chg="mod">
          <ac:chgData name="Jason Holdsworth" userId="c78b5665-14f9-4325-a568-5ce9569f344d" providerId="ADAL" clId="{A24E70C4-6BEA-4235-9D96-032C165FBD48}" dt="2019-08-28T05:09:52.495" v="5"/>
          <ac:picMkLst>
            <pc:docMk/>
            <pc:sldMk cId="2249109456" sldId="298"/>
            <ac:picMk id="4" creationId="{00000000-0000-0000-0000-000000000000}"/>
          </ac:picMkLst>
        </pc:picChg>
      </pc:sldChg>
      <pc:sldChg chg="modSp">
        <pc:chgData name="Jason Holdsworth" userId="c78b5665-14f9-4325-a568-5ce9569f344d" providerId="ADAL" clId="{A24E70C4-6BEA-4235-9D96-032C165FBD48}" dt="2019-08-28T05:09:52.966" v="11" actId="27636"/>
        <pc:sldMkLst>
          <pc:docMk/>
          <pc:sldMk cId="4124905503" sldId="299"/>
        </pc:sldMkLst>
        <pc:spChg chg="mod">
          <ac:chgData name="Jason Holdsworth" userId="c78b5665-14f9-4325-a568-5ce9569f344d" providerId="ADAL" clId="{A24E70C4-6BEA-4235-9D96-032C165FBD48}" dt="2019-08-28T05:09:52.966" v="11" actId="27636"/>
          <ac:spMkLst>
            <pc:docMk/>
            <pc:sldMk cId="4124905503" sldId="299"/>
            <ac:spMk id="3" creationId="{00000000-0000-0000-0000-000000000000}"/>
          </ac:spMkLst>
        </pc:spChg>
      </pc:sldChg>
      <pc:sldChg chg="modSp">
        <pc:chgData name="Jason Holdsworth" userId="c78b5665-14f9-4325-a568-5ce9569f344d" providerId="ADAL" clId="{A24E70C4-6BEA-4235-9D96-032C165FBD48}" dt="2019-08-28T05:09:52.495" v="5"/>
        <pc:sldMkLst>
          <pc:docMk/>
          <pc:sldMk cId="1349344401" sldId="300"/>
        </pc:sldMkLst>
        <pc:picChg chg="mod">
          <ac:chgData name="Jason Holdsworth" userId="c78b5665-14f9-4325-a568-5ce9569f344d" providerId="ADAL" clId="{A24E70C4-6BEA-4235-9D96-032C165FBD48}" dt="2019-08-28T05:09:52.495" v="5"/>
          <ac:picMkLst>
            <pc:docMk/>
            <pc:sldMk cId="1349344401" sldId="300"/>
            <ac:picMk id="4" creationId="{00000000-0000-0000-0000-000000000000}"/>
          </ac:picMkLst>
        </pc:picChg>
      </pc:sldChg>
      <pc:sldChg chg="modSp">
        <pc:chgData name="Jason Holdsworth" userId="c78b5665-14f9-4325-a568-5ce9569f344d" providerId="ADAL" clId="{A24E70C4-6BEA-4235-9D96-032C165FBD48}" dt="2019-08-28T05:09:52.495" v="5"/>
        <pc:sldMkLst>
          <pc:docMk/>
          <pc:sldMk cId="4171263979" sldId="301"/>
        </pc:sldMkLst>
        <pc:picChg chg="mod">
          <ac:chgData name="Jason Holdsworth" userId="c78b5665-14f9-4325-a568-5ce9569f344d" providerId="ADAL" clId="{A24E70C4-6BEA-4235-9D96-032C165FBD48}" dt="2019-08-28T05:09:52.495" v="5"/>
          <ac:picMkLst>
            <pc:docMk/>
            <pc:sldMk cId="4171263979" sldId="301"/>
            <ac:picMk id="4" creationId="{00000000-0000-0000-0000-000000000000}"/>
          </ac:picMkLst>
        </pc:picChg>
      </pc:sldChg>
      <pc:sldChg chg="modSp">
        <pc:chgData name="Jason Holdsworth" userId="c78b5665-14f9-4325-a568-5ce9569f344d" providerId="ADAL" clId="{A24E70C4-6BEA-4235-9D96-032C165FBD48}" dt="2019-08-28T05:09:52.991" v="12" actId="27636"/>
        <pc:sldMkLst>
          <pc:docMk/>
          <pc:sldMk cId="1391223535" sldId="304"/>
        </pc:sldMkLst>
        <pc:spChg chg="mod">
          <ac:chgData name="Jason Holdsworth" userId="c78b5665-14f9-4325-a568-5ce9569f344d" providerId="ADAL" clId="{A24E70C4-6BEA-4235-9D96-032C165FBD48}" dt="2019-08-28T05:09:52.991" v="12" actId="27636"/>
          <ac:spMkLst>
            <pc:docMk/>
            <pc:sldMk cId="1391223535" sldId="304"/>
            <ac:spMk id="3" creationId="{00000000-0000-0000-0000-000000000000}"/>
          </ac:spMkLst>
        </pc:spChg>
      </pc:sldChg>
      <pc:sldChg chg="modSp">
        <pc:chgData name="Jason Holdsworth" userId="c78b5665-14f9-4325-a568-5ce9569f344d" providerId="ADAL" clId="{A24E70C4-6BEA-4235-9D96-032C165FBD48}" dt="2019-08-28T05:09:53.023" v="13" actId="27636"/>
        <pc:sldMkLst>
          <pc:docMk/>
          <pc:sldMk cId="24064982" sldId="307"/>
        </pc:sldMkLst>
        <pc:spChg chg="mod">
          <ac:chgData name="Jason Holdsworth" userId="c78b5665-14f9-4325-a568-5ce9569f344d" providerId="ADAL" clId="{A24E70C4-6BEA-4235-9D96-032C165FBD48}" dt="2019-08-28T05:09:53.023" v="13" actId="27636"/>
          <ac:spMkLst>
            <pc:docMk/>
            <pc:sldMk cId="24064982" sldId="307"/>
            <ac:spMk id="3" creationId="{00000000-0000-0000-0000-000000000000}"/>
          </ac:spMkLst>
        </pc:spChg>
      </pc:sldChg>
      <pc:sldChg chg="modSp">
        <pc:chgData name="Jason Holdsworth" userId="c78b5665-14f9-4325-a568-5ce9569f344d" providerId="ADAL" clId="{A24E70C4-6BEA-4235-9D96-032C165FBD48}" dt="2019-08-28T05:09:53.039" v="14" actId="27636"/>
        <pc:sldMkLst>
          <pc:docMk/>
          <pc:sldMk cId="1390084018" sldId="308"/>
        </pc:sldMkLst>
        <pc:spChg chg="mod">
          <ac:chgData name="Jason Holdsworth" userId="c78b5665-14f9-4325-a568-5ce9569f344d" providerId="ADAL" clId="{A24E70C4-6BEA-4235-9D96-032C165FBD48}" dt="2019-08-28T05:09:53.039" v="14" actId="27636"/>
          <ac:spMkLst>
            <pc:docMk/>
            <pc:sldMk cId="1390084018" sldId="308"/>
            <ac:spMk id="3" creationId="{00000000-0000-0000-0000-000000000000}"/>
          </ac:spMkLst>
        </pc:spChg>
      </pc:sldChg>
      <pc:sldChg chg="modSp">
        <pc:chgData name="Jason Holdsworth" userId="c78b5665-14f9-4325-a568-5ce9569f344d" providerId="ADAL" clId="{A24E70C4-6BEA-4235-9D96-032C165FBD48}" dt="2019-08-28T05:09:53.058" v="15" actId="27636"/>
        <pc:sldMkLst>
          <pc:docMk/>
          <pc:sldMk cId="2476305212" sldId="310"/>
        </pc:sldMkLst>
        <pc:spChg chg="mod">
          <ac:chgData name="Jason Holdsworth" userId="c78b5665-14f9-4325-a568-5ce9569f344d" providerId="ADAL" clId="{A24E70C4-6BEA-4235-9D96-032C165FBD48}" dt="2019-08-28T05:09:53.058" v="15" actId="27636"/>
          <ac:spMkLst>
            <pc:docMk/>
            <pc:sldMk cId="2476305212" sldId="310"/>
            <ac:spMk id="3" creationId="{00000000-0000-0000-0000-000000000000}"/>
          </ac:spMkLst>
        </pc:spChg>
      </pc:sldChg>
      <pc:sldChg chg="modSp">
        <pc:chgData name="Jason Holdsworth" userId="c78b5665-14f9-4325-a568-5ce9569f344d" providerId="ADAL" clId="{A24E70C4-6BEA-4235-9D96-032C165FBD48}" dt="2019-08-28T05:09:53.072" v="16" actId="27636"/>
        <pc:sldMkLst>
          <pc:docMk/>
          <pc:sldMk cId="2456666897" sldId="312"/>
        </pc:sldMkLst>
        <pc:spChg chg="mod">
          <ac:chgData name="Jason Holdsworth" userId="c78b5665-14f9-4325-a568-5ce9569f344d" providerId="ADAL" clId="{A24E70C4-6BEA-4235-9D96-032C165FBD48}" dt="2019-08-28T05:09:53.072" v="16" actId="27636"/>
          <ac:spMkLst>
            <pc:docMk/>
            <pc:sldMk cId="2456666897" sldId="312"/>
            <ac:spMk id="3" creationId="{00000000-0000-0000-0000-000000000000}"/>
          </ac:spMkLst>
        </pc:spChg>
      </pc:sldChg>
      <pc:sldChg chg="modSp">
        <pc:chgData name="Jason Holdsworth" userId="c78b5665-14f9-4325-a568-5ce9569f344d" providerId="ADAL" clId="{A24E70C4-6BEA-4235-9D96-032C165FBD48}" dt="2019-08-28T05:09:52.495" v="5"/>
        <pc:sldMkLst>
          <pc:docMk/>
          <pc:sldMk cId="890922784" sldId="313"/>
        </pc:sldMkLst>
        <pc:picChg chg="mod">
          <ac:chgData name="Jason Holdsworth" userId="c78b5665-14f9-4325-a568-5ce9569f344d" providerId="ADAL" clId="{A24E70C4-6BEA-4235-9D96-032C165FBD48}" dt="2019-08-28T05:09:52.495" v="5"/>
          <ac:picMkLst>
            <pc:docMk/>
            <pc:sldMk cId="890922784" sldId="313"/>
            <ac:picMk id="6" creationId="{00000000-0000-0000-0000-000000000000}"/>
          </ac:picMkLst>
        </pc:picChg>
      </pc:sldChg>
      <pc:sldChg chg="modSp">
        <pc:chgData name="Jason Holdsworth" userId="c78b5665-14f9-4325-a568-5ce9569f344d" providerId="ADAL" clId="{A24E70C4-6BEA-4235-9D96-032C165FBD48}" dt="2019-08-28T05:09:52.495" v="5"/>
        <pc:sldMkLst>
          <pc:docMk/>
          <pc:sldMk cId="183524957" sldId="315"/>
        </pc:sldMkLst>
        <pc:graphicFrameChg chg="mod">
          <ac:chgData name="Jason Holdsworth" userId="c78b5665-14f9-4325-a568-5ce9569f344d" providerId="ADAL" clId="{A24E70C4-6BEA-4235-9D96-032C165FBD48}" dt="2019-08-28T05:09:52.495" v="5"/>
          <ac:graphicFrameMkLst>
            <pc:docMk/>
            <pc:sldMk cId="183524957" sldId="315"/>
            <ac:graphicFrameMk id="4" creationId="{00000000-0000-0000-0000-000000000000}"/>
          </ac:graphicFrameMkLst>
        </pc:graphicFrameChg>
      </pc:sldChg>
      <pc:sldChg chg="modSp">
        <pc:chgData name="Jason Holdsworth" userId="c78b5665-14f9-4325-a568-5ce9569f344d" providerId="ADAL" clId="{A24E70C4-6BEA-4235-9D96-032C165FBD48}" dt="2019-08-28T05:09:52.495" v="5"/>
        <pc:sldMkLst>
          <pc:docMk/>
          <pc:sldMk cId="932873979" sldId="316"/>
        </pc:sldMkLst>
        <pc:graphicFrameChg chg="mod">
          <ac:chgData name="Jason Holdsworth" userId="c78b5665-14f9-4325-a568-5ce9569f344d" providerId="ADAL" clId="{A24E70C4-6BEA-4235-9D96-032C165FBD48}" dt="2019-08-28T05:09:52.495" v="5"/>
          <ac:graphicFrameMkLst>
            <pc:docMk/>
            <pc:sldMk cId="932873979" sldId="316"/>
            <ac:graphicFrameMk id="4" creationId="{00000000-0000-0000-0000-000000000000}"/>
          </ac:graphicFrameMkLst>
        </pc:graphicFrameChg>
      </pc:sldChg>
      <pc:sldChg chg="modSp del">
        <pc:chgData name="Jason Holdsworth" userId="c78b5665-14f9-4325-a568-5ce9569f344d" providerId="ADAL" clId="{A24E70C4-6BEA-4235-9D96-032C165FBD48}" dt="2019-08-29T01:32:27.997" v="456" actId="2696"/>
        <pc:sldMkLst>
          <pc:docMk/>
          <pc:sldMk cId="683402756" sldId="317"/>
        </pc:sldMkLst>
        <pc:graphicFrameChg chg="mod">
          <ac:chgData name="Jason Holdsworth" userId="c78b5665-14f9-4325-a568-5ce9569f344d" providerId="ADAL" clId="{A24E70C4-6BEA-4235-9D96-032C165FBD48}" dt="2019-08-28T05:09:52.495" v="5"/>
          <ac:graphicFrameMkLst>
            <pc:docMk/>
            <pc:sldMk cId="683402756" sldId="317"/>
            <ac:graphicFrameMk id="4" creationId="{00000000-0000-0000-0000-000000000000}"/>
          </ac:graphicFrameMkLst>
        </pc:graphicFrameChg>
      </pc:sldChg>
      <pc:sldChg chg="modSp">
        <pc:chgData name="Jason Holdsworth" userId="c78b5665-14f9-4325-a568-5ce9569f344d" providerId="ADAL" clId="{A24E70C4-6BEA-4235-9D96-032C165FBD48}" dt="2019-08-28T05:09:52.495" v="5"/>
        <pc:sldMkLst>
          <pc:docMk/>
          <pc:sldMk cId="337002493" sldId="318"/>
        </pc:sldMkLst>
        <pc:picChg chg="mod">
          <ac:chgData name="Jason Holdsworth" userId="c78b5665-14f9-4325-a568-5ce9569f344d" providerId="ADAL" clId="{A24E70C4-6BEA-4235-9D96-032C165FBD48}" dt="2019-08-28T05:09:52.495" v="5"/>
          <ac:picMkLst>
            <pc:docMk/>
            <pc:sldMk cId="337002493" sldId="318"/>
            <ac:picMk id="4" creationId="{00000000-0000-0000-0000-000000000000}"/>
          </ac:picMkLst>
        </pc:picChg>
      </pc:sldChg>
      <pc:sldChg chg="modSp">
        <pc:chgData name="Jason Holdsworth" userId="c78b5665-14f9-4325-a568-5ce9569f344d" providerId="ADAL" clId="{A24E70C4-6BEA-4235-9D96-032C165FBD48}" dt="2019-08-29T01:34:46.193" v="553" actId="20577"/>
        <pc:sldMkLst>
          <pc:docMk/>
          <pc:sldMk cId="4243006936" sldId="319"/>
        </pc:sldMkLst>
        <pc:spChg chg="mod">
          <ac:chgData name="Jason Holdsworth" userId="c78b5665-14f9-4325-a568-5ce9569f344d" providerId="ADAL" clId="{A24E70C4-6BEA-4235-9D96-032C165FBD48}" dt="2019-08-29T01:34:46.193" v="553" actId="20577"/>
          <ac:spMkLst>
            <pc:docMk/>
            <pc:sldMk cId="4243006936" sldId="319"/>
            <ac:spMk id="3" creationId="{00000000-0000-0000-0000-000000000000}"/>
          </ac:spMkLst>
        </pc:spChg>
      </pc:sldChg>
      <pc:sldChg chg="modSp">
        <pc:chgData name="Jason Holdsworth" userId="c78b5665-14f9-4325-a568-5ce9569f344d" providerId="ADAL" clId="{A24E70C4-6BEA-4235-9D96-032C165FBD48}" dt="2019-08-29T01:34:56.028" v="554" actId="14100"/>
        <pc:sldMkLst>
          <pc:docMk/>
          <pc:sldMk cId="3330498202" sldId="320"/>
        </pc:sldMkLst>
        <pc:picChg chg="mod">
          <ac:chgData name="Jason Holdsworth" userId="c78b5665-14f9-4325-a568-5ce9569f344d" providerId="ADAL" clId="{A24E70C4-6BEA-4235-9D96-032C165FBD48}" dt="2019-08-29T01:34:56.028" v="554" actId="14100"/>
          <ac:picMkLst>
            <pc:docMk/>
            <pc:sldMk cId="3330498202" sldId="320"/>
            <ac:picMk id="4" creationId="{00000000-0000-0000-0000-000000000000}"/>
          </ac:picMkLst>
        </pc:picChg>
      </pc:sldChg>
      <pc:sldChg chg="modSp del">
        <pc:chgData name="Jason Holdsworth" userId="c78b5665-14f9-4325-a568-5ce9569f344d" providerId="ADAL" clId="{A24E70C4-6BEA-4235-9D96-032C165FBD48}" dt="2019-08-29T01:30:17.632" v="383" actId="2696"/>
        <pc:sldMkLst>
          <pc:docMk/>
          <pc:sldMk cId="2943414327" sldId="321"/>
        </pc:sldMkLst>
        <pc:graphicFrameChg chg="mod">
          <ac:chgData name="Jason Holdsworth" userId="c78b5665-14f9-4325-a568-5ce9569f344d" providerId="ADAL" clId="{A24E70C4-6BEA-4235-9D96-032C165FBD48}" dt="2019-08-28T05:09:52.495" v="5"/>
          <ac:graphicFrameMkLst>
            <pc:docMk/>
            <pc:sldMk cId="2943414327" sldId="321"/>
            <ac:graphicFrameMk id="4" creationId="{00000000-0000-0000-0000-000000000000}"/>
          </ac:graphicFrameMkLst>
        </pc:graphicFrameChg>
      </pc:sldChg>
      <pc:sldChg chg="modSp">
        <pc:chgData name="Jason Holdsworth" userId="c78b5665-14f9-4325-a568-5ce9569f344d" providerId="ADAL" clId="{A24E70C4-6BEA-4235-9D96-032C165FBD48}" dt="2019-08-28T05:09:52.495" v="5"/>
        <pc:sldMkLst>
          <pc:docMk/>
          <pc:sldMk cId="4045430030" sldId="322"/>
        </pc:sldMkLst>
        <pc:picChg chg="mod">
          <ac:chgData name="Jason Holdsworth" userId="c78b5665-14f9-4325-a568-5ce9569f344d" providerId="ADAL" clId="{A24E70C4-6BEA-4235-9D96-032C165FBD48}" dt="2019-08-28T05:09:52.495" v="5"/>
          <ac:picMkLst>
            <pc:docMk/>
            <pc:sldMk cId="4045430030" sldId="322"/>
            <ac:picMk id="4" creationId="{00000000-0000-0000-0000-000000000000}"/>
          </ac:picMkLst>
        </pc:picChg>
        <pc:picChg chg="mod">
          <ac:chgData name="Jason Holdsworth" userId="c78b5665-14f9-4325-a568-5ce9569f344d" providerId="ADAL" clId="{A24E70C4-6BEA-4235-9D96-032C165FBD48}" dt="2019-08-28T05:09:52.495" v="5"/>
          <ac:picMkLst>
            <pc:docMk/>
            <pc:sldMk cId="4045430030" sldId="322"/>
            <ac:picMk id="5" creationId="{00000000-0000-0000-0000-000000000000}"/>
          </ac:picMkLst>
        </pc:picChg>
      </pc:sldChg>
      <pc:sldChg chg="modSp">
        <pc:chgData name="Jason Holdsworth" userId="c78b5665-14f9-4325-a568-5ce9569f344d" providerId="ADAL" clId="{A24E70C4-6BEA-4235-9D96-032C165FBD48}" dt="2019-08-29T01:31:42.633" v="450" actId="14"/>
        <pc:sldMkLst>
          <pc:docMk/>
          <pc:sldMk cId="1839516422" sldId="323"/>
        </pc:sldMkLst>
        <pc:spChg chg="mod">
          <ac:chgData name="Jason Holdsworth" userId="c78b5665-14f9-4325-a568-5ce9569f344d" providerId="ADAL" clId="{A24E70C4-6BEA-4235-9D96-032C165FBD48}" dt="2019-08-29T01:31:42.633" v="450" actId="14"/>
          <ac:spMkLst>
            <pc:docMk/>
            <pc:sldMk cId="1839516422" sldId="323"/>
            <ac:spMk id="3" creationId="{00000000-0000-0000-0000-000000000000}"/>
          </ac:spMkLst>
        </pc:spChg>
      </pc:sldChg>
      <pc:sldChg chg="modSp">
        <pc:chgData name="Jason Holdsworth" userId="c78b5665-14f9-4325-a568-5ce9569f344d" providerId="ADAL" clId="{A24E70C4-6BEA-4235-9D96-032C165FBD48}" dt="2019-08-29T01:32:19.691" v="454" actId="6549"/>
        <pc:sldMkLst>
          <pc:docMk/>
          <pc:sldMk cId="281155673" sldId="324"/>
        </pc:sldMkLst>
        <pc:spChg chg="mod">
          <ac:chgData name="Jason Holdsworth" userId="c78b5665-14f9-4325-a568-5ce9569f344d" providerId="ADAL" clId="{A24E70C4-6BEA-4235-9D96-032C165FBD48}" dt="2019-08-29T01:32:19.691" v="454" actId="6549"/>
          <ac:spMkLst>
            <pc:docMk/>
            <pc:sldMk cId="281155673" sldId="324"/>
            <ac:spMk id="3" creationId="{00000000-0000-0000-0000-000000000000}"/>
          </ac:spMkLst>
        </pc:spChg>
      </pc:sldChg>
      <pc:sldChg chg="modSp">
        <pc:chgData name="Jason Holdsworth" userId="c78b5665-14f9-4325-a568-5ce9569f344d" providerId="ADAL" clId="{A24E70C4-6BEA-4235-9D96-032C165FBD48}" dt="2019-08-29T01:32:25.348" v="455" actId="14100"/>
        <pc:sldMkLst>
          <pc:docMk/>
          <pc:sldMk cId="595354397" sldId="325"/>
        </pc:sldMkLst>
        <pc:picChg chg="mod">
          <ac:chgData name="Jason Holdsworth" userId="c78b5665-14f9-4325-a568-5ce9569f344d" providerId="ADAL" clId="{A24E70C4-6BEA-4235-9D96-032C165FBD48}" dt="2019-08-29T01:32:25.348" v="455" actId="14100"/>
          <ac:picMkLst>
            <pc:docMk/>
            <pc:sldMk cId="595354397" sldId="325"/>
            <ac:picMk id="4" creationId="{00000000-0000-0000-0000-000000000000}"/>
          </ac:picMkLst>
        </pc:picChg>
      </pc:sldChg>
      <pc:sldChg chg="delSp">
        <pc:chgData name="Jason Holdsworth" userId="c78b5665-14f9-4325-a568-5ce9569f344d" providerId="ADAL" clId="{A24E70C4-6BEA-4235-9D96-032C165FBD48}" dt="2019-08-28T05:17:13.203" v="29" actId="478"/>
        <pc:sldMkLst>
          <pc:docMk/>
          <pc:sldMk cId="104766197" sldId="326"/>
        </pc:sldMkLst>
        <pc:spChg chg="del">
          <ac:chgData name="Jason Holdsworth" userId="c78b5665-14f9-4325-a568-5ce9569f344d" providerId="ADAL" clId="{A24E70C4-6BEA-4235-9D96-032C165FBD48}" dt="2019-08-28T05:17:13.203" v="29" actId="478"/>
          <ac:spMkLst>
            <pc:docMk/>
            <pc:sldMk cId="104766197" sldId="326"/>
            <ac:spMk id="5" creationId="{00000000-0000-0000-0000-000000000000}"/>
          </ac:spMkLst>
        </pc:spChg>
      </pc:sldChg>
      <pc:sldMasterChg chg="modSp modSldLayout">
        <pc:chgData name="Jason Holdsworth" userId="c78b5665-14f9-4325-a568-5ce9569f344d" providerId="ADAL" clId="{A24E70C4-6BEA-4235-9D96-032C165FBD48}" dt="2019-08-28T05:09:52.495" v="5"/>
        <pc:sldMasterMkLst>
          <pc:docMk/>
          <pc:sldMasterMk cId="621010651" sldId="2147483648"/>
        </pc:sldMasterMkLst>
        <pc:spChg chg="mod">
          <ac:chgData name="Jason Holdsworth" userId="c78b5665-14f9-4325-a568-5ce9569f344d" providerId="ADAL" clId="{A24E70C4-6BEA-4235-9D96-032C165FBD48}" dt="2019-08-28T05:09:52.495" v="5"/>
          <ac:spMkLst>
            <pc:docMk/>
            <pc:sldMasterMk cId="621010651" sldId="2147483648"/>
            <ac:spMk id="2"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ac:spMk id="3"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ac:spMk id="4"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ac:spMk id="5"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ac:spMk id="6" creationId="{00000000-0000-0000-0000-000000000000}"/>
          </ac:spMkLst>
        </pc:spChg>
        <pc:sldLayoutChg chg="modSp">
          <pc:chgData name="Jason Holdsworth" userId="c78b5665-14f9-4325-a568-5ce9569f344d" providerId="ADAL" clId="{A24E70C4-6BEA-4235-9D96-032C165FBD48}" dt="2019-08-28T05:09:52.495" v="5"/>
          <pc:sldLayoutMkLst>
            <pc:docMk/>
            <pc:sldMasterMk cId="621010651" sldId="2147483648"/>
            <pc:sldLayoutMk cId="3897643373" sldId="2147483649"/>
          </pc:sldLayoutMkLst>
          <pc:spChg chg="mod">
            <ac:chgData name="Jason Holdsworth" userId="c78b5665-14f9-4325-a568-5ce9569f344d" providerId="ADAL" clId="{A24E70C4-6BEA-4235-9D96-032C165FBD48}" dt="2019-08-28T05:09:52.495" v="5"/>
            <ac:spMkLst>
              <pc:docMk/>
              <pc:sldMasterMk cId="621010651" sldId="2147483648"/>
              <pc:sldLayoutMk cId="3897643373" sldId="2147483649"/>
              <ac:spMk id="2"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3897643373" sldId="2147483649"/>
              <ac:spMk id="3" creationId="{00000000-0000-0000-0000-000000000000}"/>
            </ac:spMkLst>
          </pc:spChg>
        </pc:sldLayoutChg>
        <pc:sldLayoutChg chg="modSp">
          <pc:chgData name="Jason Holdsworth" userId="c78b5665-14f9-4325-a568-5ce9569f344d" providerId="ADAL" clId="{A24E70C4-6BEA-4235-9D96-032C165FBD48}" dt="2019-08-28T05:09:52.495" v="5"/>
          <pc:sldLayoutMkLst>
            <pc:docMk/>
            <pc:sldMasterMk cId="621010651" sldId="2147483648"/>
            <pc:sldLayoutMk cId="643870403" sldId="2147483651"/>
          </pc:sldLayoutMkLst>
          <pc:spChg chg="mod">
            <ac:chgData name="Jason Holdsworth" userId="c78b5665-14f9-4325-a568-5ce9569f344d" providerId="ADAL" clId="{A24E70C4-6BEA-4235-9D96-032C165FBD48}" dt="2019-08-28T05:09:52.495" v="5"/>
            <ac:spMkLst>
              <pc:docMk/>
              <pc:sldMasterMk cId="621010651" sldId="2147483648"/>
              <pc:sldLayoutMk cId="643870403" sldId="2147483651"/>
              <ac:spMk id="2"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643870403" sldId="2147483651"/>
              <ac:spMk id="3" creationId="{00000000-0000-0000-0000-000000000000}"/>
            </ac:spMkLst>
          </pc:spChg>
        </pc:sldLayoutChg>
        <pc:sldLayoutChg chg="modSp">
          <pc:chgData name="Jason Holdsworth" userId="c78b5665-14f9-4325-a568-5ce9569f344d" providerId="ADAL" clId="{A24E70C4-6BEA-4235-9D96-032C165FBD48}" dt="2019-08-28T05:09:52.495" v="5"/>
          <pc:sldLayoutMkLst>
            <pc:docMk/>
            <pc:sldMasterMk cId="621010651" sldId="2147483648"/>
            <pc:sldLayoutMk cId="852817991" sldId="2147483652"/>
          </pc:sldLayoutMkLst>
          <pc:spChg chg="mod">
            <ac:chgData name="Jason Holdsworth" userId="c78b5665-14f9-4325-a568-5ce9569f344d" providerId="ADAL" clId="{A24E70C4-6BEA-4235-9D96-032C165FBD48}" dt="2019-08-28T05:09:52.495" v="5"/>
            <ac:spMkLst>
              <pc:docMk/>
              <pc:sldMasterMk cId="621010651" sldId="2147483648"/>
              <pc:sldLayoutMk cId="852817991" sldId="2147483652"/>
              <ac:spMk id="3"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852817991" sldId="2147483652"/>
              <ac:spMk id="4" creationId="{00000000-0000-0000-0000-000000000000}"/>
            </ac:spMkLst>
          </pc:spChg>
        </pc:sldLayoutChg>
        <pc:sldLayoutChg chg="modSp">
          <pc:chgData name="Jason Holdsworth" userId="c78b5665-14f9-4325-a568-5ce9569f344d" providerId="ADAL" clId="{A24E70C4-6BEA-4235-9D96-032C165FBD48}" dt="2019-08-28T05:09:52.495" v="5"/>
          <pc:sldLayoutMkLst>
            <pc:docMk/>
            <pc:sldMasterMk cId="621010651" sldId="2147483648"/>
            <pc:sldLayoutMk cId="2768635698" sldId="2147483653"/>
          </pc:sldLayoutMkLst>
          <pc:spChg chg="mod">
            <ac:chgData name="Jason Holdsworth" userId="c78b5665-14f9-4325-a568-5ce9569f344d" providerId="ADAL" clId="{A24E70C4-6BEA-4235-9D96-032C165FBD48}" dt="2019-08-28T05:09:52.495" v="5"/>
            <ac:spMkLst>
              <pc:docMk/>
              <pc:sldMasterMk cId="621010651" sldId="2147483648"/>
              <pc:sldLayoutMk cId="2768635698" sldId="2147483653"/>
              <ac:spMk id="2"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2768635698" sldId="2147483653"/>
              <ac:spMk id="3"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2768635698" sldId="2147483653"/>
              <ac:spMk id="4"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2768635698" sldId="2147483653"/>
              <ac:spMk id="5"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2768635698" sldId="2147483653"/>
              <ac:spMk id="6" creationId="{00000000-0000-0000-0000-000000000000}"/>
            </ac:spMkLst>
          </pc:spChg>
        </pc:sldLayoutChg>
        <pc:sldLayoutChg chg="modSp">
          <pc:chgData name="Jason Holdsworth" userId="c78b5665-14f9-4325-a568-5ce9569f344d" providerId="ADAL" clId="{A24E70C4-6BEA-4235-9D96-032C165FBD48}" dt="2019-08-28T05:09:52.495" v="5"/>
          <pc:sldLayoutMkLst>
            <pc:docMk/>
            <pc:sldMasterMk cId="621010651" sldId="2147483648"/>
            <pc:sldLayoutMk cId="1912555439" sldId="2147483656"/>
          </pc:sldLayoutMkLst>
          <pc:spChg chg="mod">
            <ac:chgData name="Jason Holdsworth" userId="c78b5665-14f9-4325-a568-5ce9569f344d" providerId="ADAL" clId="{A24E70C4-6BEA-4235-9D96-032C165FBD48}" dt="2019-08-28T05:09:52.495" v="5"/>
            <ac:spMkLst>
              <pc:docMk/>
              <pc:sldMasterMk cId="621010651" sldId="2147483648"/>
              <pc:sldLayoutMk cId="1912555439" sldId="2147483656"/>
              <ac:spMk id="2"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1912555439" sldId="2147483656"/>
              <ac:spMk id="3"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1912555439" sldId="2147483656"/>
              <ac:spMk id="4" creationId="{00000000-0000-0000-0000-000000000000}"/>
            </ac:spMkLst>
          </pc:spChg>
        </pc:sldLayoutChg>
        <pc:sldLayoutChg chg="modSp">
          <pc:chgData name="Jason Holdsworth" userId="c78b5665-14f9-4325-a568-5ce9569f344d" providerId="ADAL" clId="{A24E70C4-6BEA-4235-9D96-032C165FBD48}" dt="2019-08-28T05:09:52.495" v="5"/>
          <pc:sldLayoutMkLst>
            <pc:docMk/>
            <pc:sldMasterMk cId="621010651" sldId="2147483648"/>
            <pc:sldLayoutMk cId="1739368527" sldId="2147483657"/>
          </pc:sldLayoutMkLst>
          <pc:spChg chg="mod">
            <ac:chgData name="Jason Holdsworth" userId="c78b5665-14f9-4325-a568-5ce9569f344d" providerId="ADAL" clId="{A24E70C4-6BEA-4235-9D96-032C165FBD48}" dt="2019-08-28T05:09:52.495" v="5"/>
            <ac:spMkLst>
              <pc:docMk/>
              <pc:sldMasterMk cId="621010651" sldId="2147483648"/>
              <pc:sldLayoutMk cId="1739368527" sldId="2147483657"/>
              <ac:spMk id="2"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1739368527" sldId="2147483657"/>
              <ac:spMk id="3"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1739368527" sldId="2147483657"/>
              <ac:spMk id="4" creationId="{00000000-0000-0000-0000-000000000000}"/>
            </ac:spMkLst>
          </pc:spChg>
        </pc:sldLayoutChg>
        <pc:sldLayoutChg chg="modSp">
          <pc:chgData name="Jason Holdsworth" userId="c78b5665-14f9-4325-a568-5ce9569f344d" providerId="ADAL" clId="{A24E70C4-6BEA-4235-9D96-032C165FBD48}" dt="2019-08-28T05:09:52.495" v="5"/>
          <pc:sldLayoutMkLst>
            <pc:docMk/>
            <pc:sldMasterMk cId="621010651" sldId="2147483648"/>
            <pc:sldLayoutMk cId="985639151" sldId="2147483659"/>
          </pc:sldLayoutMkLst>
          <pc:spChg chg="mod">
            <ac:chgData name="Jason Holdsworth" userId="c78b5665-14f9-4325-a568-5ce9569f344d" providerId="ADAL" clId="{A24E70C4-6BEA-4235-9D96-032C165FBD48}" dt="2019-08-28T05:09:52.495" v="5"/>
            <ac:spMkLst>
              <pc:docMk/>
              <pc:sldMasterMk cId="621010651" sldId="2147483648"/>
              <pc:sldLayoutMk cId="985639151" sldId="2147483659"/>
              <ac:spMk id="2" creationId="{00000000-0000-0000-0000-000000000000}"/>
            </ac:spMkLst>
          </pc:spChg>
          <pc:spChg chg="mod">
            <ac:chgData name="Jason Holdsworth" userId="c78b5665-14f9-4325-a568-5ce9569f344d" providerId="ADAL" clId="{A24E70C4-6BEA-4235-9D96-032C165FBD48}" dt="2019-08-28T05:09:52.495" v="5"/>
            <ac:spMkLst>
              <pc:docMk/>
              <pc:sldMasterMk cId="621010651" sldId="2147483648"/>
              <pc:sldLayoutMk cId="985639151" sldId="2147483659"/>
              <ac:spMk id="3" creationId="{00000000-0000-0000-0000-000000000000}"/>
            </ac:spMkLst>
          </pc:spChg>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9A75D2-98C6-4548-B5B8-1C89864354D2}"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AU"/>
        </a:p>
      </dgm:t>
    </dgm:pt>
    <dgm:pt modelId="{2679A918-48AA-45EF-9D85-C34A0F550A64}">
      <dgm:prSet phldrT="[Text]"/>
      <dgm:spPr/>
      <dgm:t>
        <a:bodyPr/>
        <a:lstStyle/>
        <a:p>
          <a:r>
            <a:rPr lang="en-US" dirty="0"/>
            <a:t>One- Week Sprint Ritual</a:t>
          </a:r>
          <a:endParaRPr lang="en-AU" dirty="0"/>
        </a:p>
      </dgm:t>
    </dgm:pt>
    <dgm:pt modelId="{C482F127-A38C-47F2-A7FD-1431E99BF251}" type="parTrans" cxnId="{178ADA7B-678D-4F25-8B78-94738C00A286}">
      <dgm:prSet/>
      <dgm:spPr/>
      <dgm:t>
        <a:bodyPr/>
        <a:lstStyle/>
        <a:p>
          <a:endParaRPr lang="en-AU"/>
        </a:p>
      </dgm:t>
    </dgm:pt>
    <dgm:pt modelId="{E2744D81-E72B-4FE6-9BFF-ED9FCF349B67}" type="sibTrans" cxnId="{178ADA7B-678D-4F25-8B78-94738C00A286}">
      <dgm:prSet/>
      <dgm:spPr/>
      <dgm:t>
        <a:bodyPr/>
        <a:lstStyle/>
        <a:p>
          <a:endParaRPr lang="en-AU"/>
        </a:p>
      </dgm:t>
    </dgm:pt>
    <dgm:pt modelId="{542D8905-C906-485B-ADBB-E83DBFBF2480}">
      <dgm:prSet phldrT="[Text]"/>
      <dgm:spPr/>
      <dgm:t>
        <a:bodyPr/>
        <a:lstStyle/>
        <a:p>
          <a:r>
            <a:rPr lang="en-US" b="1" dirty="0"/>
            <a:t>(2) Daily Standup</a:t>
          </a:r>
        </a:p>
        <a:p>
          <a:r>
            <a:rPr lang="en-US" dirty="0"/>
            <a:t>Development </a:t>
          </a:r>
          <a:endParaRPr lang="en-AU" dirty="0"/>
        </a:p>
      </dgm:t>
    </dgm:pt>
    <dgm:pt modelId="{8EDE6F9F-9E75-4AEF-9FC8-B7450424ADDB}" type="parTrans" cxnId="{650D417E-E2E4-468D-BBD3-F5DB3E0E06A7}">
      <dgm:prSet/>
      <dgm:spPr/>
      <dgm:t>
        <a:bodyPr/>
        <a:lstStyle/>
        <a:p>
          <a:endParaRPr lang="en-AU"/>
        </a:p>
      </dgm:t>
    </dgm:pt>
    <dgm:pt modelId="{40D42993-30F7-445F-98AB-3880BF5DBFEF}" type="sibTrans" cxnId="{650D417E-E2E4-468D-BBD3-F5DB3E0E06A7}">
      <dgm:prSet/>
      <dgm:spPr/>
      <dgm:t>
        <a:bodyPr/>
        <a:lstStyle/>
        <a:p>
          <a:endParaRPr lang="en-AU"/>
        </a:p>
      </dgm:t>
    </dgm:pt>
    <dgm:pt modelId="{BDBDD9AB-6E38-4B6D-BE2D-8B07F8A70087}">
      <dgm:prSet phldrT="[Text]"/>
      <dgm:spPr/>
      <dgm:t>
        <a:bodyPr/>
        <a:lstStyle/>
        <a:p>
          <a:r>
            <a:rPr lang="en-US"/>
            <a:t>Daily Standup</a:t>
          </a:r>
        </a:p>
        <a:p>
          <a:r>
            <a:rPr lang="en-US"/>
            <a:t>Development </a:t>
          </a:r>
          <a:endParaRPr lang="en-AU" dirty="0"/>
        </a:p>
      </dgm:t>
    </dgm:pt>
    <dgm:pt modelId="{07803365-A016-414E-92EE-5ED08E9E3F48}" type="parTrans" cxnId="{1D6DFC14-8D4F-4035-BCCF-0700D8D7FF57}">
      <dgm:prSet/>
      <dgm:spPr/>
      <dgm:t>
        <a:bodyPr/>
        <a:lstStyle/>
        <a:p>
          <a:endParaRPr lang="en-AU"/>
        </a:p>
      </dgm:t>
    </dgm:pt>
    <dgm:pt modelId="{0034A2AE-AF34-46EA-9696-49CE016C2BF4}" type="sibTrans" cxnId="{1D6DFC14-8D4F-4035-BCCF-0700D8D7FF57}">
      <dgm:prSet/>
      <dgm:spPr/>
      <dgm:t>
        <a:bodyPr/>
        <a:lstStyle/>
        <a:p>
          <a:endParaRPr lang="en-AU"/>
        </a:p>
      </dgm:t>
    </dgm:pt>
    <dgm:pt modelId="{93CDEB55-FB53-4B01-A335-8A8F05782AEA}">
      <dgm:prSet phldrT="[Text]"/>
      <dgm:spPr/>
      <dgm:t>
        <a:bodyPr/>
        <a:lstStyle/>
        <a:p>
          <a:r>
            <a:rPr lang="en-US" dirty="0"/>
            <a:t>Daily Standup</a:t>
          </a:r>
        </a:p>
        <a:p>
          <a:r>
            <a:rPr lang="en-US" dirty="0"/>
            <a:t>Development </a:t>
          </a:r>
          <a:endParaRPr lang="en-AU" dirty="0"/>
        </a:p>
      </dgm:t>
    </dgm:pt>
    <dgm:pt modelId="{1FFDC063-40F5-4D85-AB4D-A8EF43F6B34B}" type="parTrans" cxnId="{F52A28A4-F1BE-4CA4-AD88-5D82D119B924}">
      <dgm:prSet/>
      <dgm:spPr/>
      <dgm:t>
        <a:bodyPr/>
        <a:lstStyle/>
        <a:p>
          <a:endParaRPr lang="en-AU"/>
        </a:p>
      </dgm:t>
    </dgm:pt>
    <dgm:pt modelId="{0BF108FE-A57B-4985-817A-D6D87FEF404E}" type="sibTrans" cxnId="{F52A28A4-F1BE-4CA4-AD88-5D82D119B924}">
      <dgm:prSet/>
      <dgm:spPr/>
      <dgm:t>
        <a:bodyPr/>
        <a:lstStyle/>
        <a:p>
          <a:endParaRPr lang="en-AU"/>
        </a:p>
      </dgm:t>
    </dgm:pt>
    <dgm:pt modelId="{C23E9B63-BBCB-4D21-A4C3-9EA17E7B829E}">
      <dgm:prSet phldrT="[Text]"/>
      <dgm:spPr/>
      <dgm:t>
        <a:bodyPr/>
        <a:lstStyle/>
        <a:p>
          <a:r>
            <a:rPr lang="en-US" dirty="0"/>
            <a:t>(3) Sprint Demo</a:t>
          </a:r>
        </a:p>
        <a:p>
          <a:r>
            <a:rPr lang="en-US" dirty="0"/>
            <a:t>(4) Sprint Retrospective </a:t>
          </a:r>
          <a:endParaRPr lang="en-AU" dirty="0"/>
        </a:p>
      </dgm:t>
    </dgm:pt>
    <dgm:pt modelId="{5432872E-7765-4B18-B66F-23A59CBC4ABF}" type="parTrans" cxnId="{BA4F137E-BD0D-44F0-9536-1B19224108DF}">
      <dgm:prSet/>
      <dgm:spPr/>
      <dgm:t>
        <a:bodyPr/>
        <a:lstStyle/>
        <a:p>
          <a:endParaRPr lang="en-AU"/>
        </a:p>
      </dgm:t>
    </dgm:pt>
    <dgm:pt modelId="{EA171B18-490B-4F23-A0D2-9B27B26860FF}" type="sibTrans" cxnId="{BA4F137E-BD0D-44F0-9536-1B19224108DF}">
      <dgm:prSet/>
      <dgm:spPr/>
      <dgm:t>
        <a:bodyPr/>
        <a:lstStyle/>
        <a:p>
          <a:endParaRPr lang="en-AU"/>
        </a:p>
      </dgm:t>
    </dgm:pt>
    <dgm:pt modelId="{2C2A262D-5665-4EDE-9162-C403434AEB28}">
      <dgm:prSet phldrT="[Text]"/>
      <dgm:spPr/>
      <dgm:t>
        <a:bodyPr/>
        <a:lstStyle/>
        <a:p>
          <a:r>
            <a:rPr lang="en-US" b="0" dirty="0"/>
            <a:t>(1) Sprint Planning</a:t>
          </a:r>
        </a:p>
        <a:p>
          <a:r>
            <a:rPr lang="en-US" dirty="0"/>
            <a:t>Development</a:t>
          </a:r>
          <a:endParaRPr lang="en-AU" dirty="0"/>
        </a:p>
      </dgm:t>
    </dgm:pt>
    <dgm:pt modelId="{D4AC337D-82F7-4CF7-80CA-3C8D584D04FC}" type="sibTrans" cxnId="{2E78A849-A1C8-4E5F-B07C-DAF4CE35314F}">
      <dgm:prSet/>
      <dgm:spPr/>
      <dgm:t>
        <a:bodyPr/>
        <a:lstStyle/>
        <a:p>
          <a:endParaRPr lang="en-AU"/>
        </a:p>
      </dgm:t>
    </dgm:pt>
    <dgm:pt modelId="{807072C4-9BC8-4C05-B7ED-F7D63B0A63B7}" type="parTrans" cxnId="{2E78A849-A1C8-4E5F-B07C-DAF4CE35314F}">
      <dgm:prSet/>
      <dgm:spPr/>
      <dgm:t>
        <a:bodyPr/>
        <a:lstStyle/>
        <a:p>
          <a:endParaRPr lang="en-AU"/>
        </a:p>
      </dgm:t>
    </dgm:pt>
    <dgm:pt modelId="{E7CCE026-B881-4077-B578-980EE5911EB0}" type="pres">
      <dgm:prSet presAssocID="{C49A75D2-98C6-4548-B5B8-1C89864354D2}" presName="Name0" presStyleCnt="0">
        <dgm:presLayoutVars>
          <dgm:chMax val="1"/>
          <dgm:dir/>
          <dgm:animLvl val="ctr"/>
          <dgm:resizeHandles val="exact"/>
        </dgm:presLayoutVars>
      </dgm:prSet>
      <dgm:spPr/>
    </dgm:pt>
    <dgm:pt modelId="{F4B3C143-3502-42BF-AF62-0B247E300954}" type="pres">
      <dgm:prSet presAssocID="{2679A918-48AA-45EF-9D85-C34A0F550A64}" presName="centerShape" presStyleLbl="node0" presStyleIdx="0" presStyleCnt="1"/>
      <dgm:spPr/>
    </dgm:pt>
    <dgm:pt modelId="{9D1E6AD0-3571-4235-9181-8861E8A749E6}" type="pres">
      <dgm:prSet presAssocID="{2C2A262D-5665-4EDE-9162-C403434AEB28}" presName="node" presStyleLbl="node1" presStyleIdx="0" presStyleCnt="5" custScaleX="147495" custScaleY="123707">
        <dgm:presLayoutVars>
          <dgm:bulletEnabled val="1"/>
        </dgm:presLayoutVars>
      </dgm:prSet>
      <dgm:spPr/>
    </dgm:pt>
    <dgm:pt modelId="{28595F4D-C4A7-48C1-A081-166427FEC1E6}" type="pres">
      <dgm:prSet presAssocID="{2C2A262D-5665-4EDE-9162-C403434AEB28}" presName="dummy" presStyleCnt="0"/>
      <dgm:spPr/>
    </dgm:pt>
    <dgm:pt modelId="{F7D6CCF6-DB12-441A-B84A-94F8A96C19CA}" type="pres">
      <dgm:prSet presAssocID="{D4AC337D-82F7-4CF7-80CA-3C8D584D04FC}" presName="sibTrans" presStyleLbl="sibTrans2D1" presStyleIdx="0" presStyleCnt="5"/>
      <dgm:spPr/>
    </dgm:pt>
    <dgm:pt modelId="{C0516CAE-22CC-451C-87A8-F112799437AB}" type="pres">
      <dgm:prSet presAssocID="{542D8905-C906-485B-ADBB-E83DBFBF2480}" presName="node" presStyleLbl="node1" presStyleIdx="1" presStyleCnt="5" custScaleX="147495" custScaleY="123707">
        <dgm:presLayoutVars>
          <dgm:bulletEnabled val="1"/>
        </dgm:presLayoutVars>
      </dgm:prSet>
      <dgm:spPr/>
    </dgm:pt>
    <dgm:pt modelId="{C115EA3F-762E-4426-990F-4EA63AFCA901}" type="pres">
      <dgm:prSet presAssocID="{542D8905-C906-485B-ADBB-E83DBFBF2480}" presName="dummy" presStyleCnt="0"/>
      <dgm:spPr/>
    </dgm:pt>
    <dgm:pt modelId="{2E8F60A4-18C1-4B5D-8DC7-E8652F7AE08F}" type="pres">
      <dgm:prSet presAssocID="{40D42993-30F7-445F-98AB-3880BF5DBFEF}" presName="sibTrans" presStyleLbl="sibTrans2D1" presStyleIdx="1" presStyleCnt="5"/>
      <dgm:spPr/>
    </dgm:pt>
    <dgm:pt modelId="{A2D3DF6E-CE7E-43E1-94B0-B8C30EF96550}" type="pres">
      <dgm:prSet presAssocID="{BDBDD9AB-6E38-4B6D-BE2D-8B07F8A70087}" presName="node" presStyleLbl="node1" presStyleIdx="2" presStyleCnt="5" custScaleX="147495" custScaleY="123707">
        <dgm:presLayoutVars>
          <dgm:bulletEnabled val="1"/>
        </dgm:presLayoutVars>
      </dgm:prSet>
      <dgm:spPr/>
    </dgm:pt>
    <dgm:pt modelId="{39366215-5EB6-4BC3-B352-CF87691A4978}" type="pres">
      <dgm:prSet presAssocID="{BDBDD9AB-6E38-4B6D-BE2D-8B07F8A70087}" presName="dummy" presStyleCnt="0"/>
      <dgm:spPr/>
    </dgm:pt>
    <dgm:pt modelId="{B1A9D9CC-F48F-4EE0-8C1C-1C5DA600A979}" type="pres">
      <dgm:prSet presAssocID="{0034A2AE-AF34-46EA-9696-49CE016C2BF4}" presName="sibTrans" presStyleLbl="sibTrans2D1" presStyleIdx="2" presStyleCnt="5"/>
      <dgm:spPr/>
    </dgm:pt>
    <dgm:pt modelId="{E295AB86-02A4-4AD0-86E2-E5B981EBA09F}" type="pres">
      <dgm:prSet presAssocID="{93CDEB55-FB53-4B01-A335-8A8F05782AEA}" presName="node" presStyleLbl="node1" presStyleIdx="3" presStyleCnt="5" custScaleX="147495" custScaleY="123707">
        <dgm:presLayoutVars>
          <dgm:bulletEnabled val="1"/>
        </dgm:presLayoutVars>
      </dgm:prSet>
      <dgm:spPr/>
    </dgm:pt>
    <dgm:pt modelId="{A965EE4D-F815-4DED-BA1D-0A519CA4E88F}" type="pres">
      <dgm:prSet presAssocID="{93CDEB55-FB53-4B01-A335-8A8F05782AEA}" presName="dummy" presStyleCnt="0"/>
      <dgm:spPr/>
    </dgm:pt>
    <dgm:pt modelId="{515AD2F9-65D2-4D89-A52E-D5D01D351FC4}" type="pres">
      <dgm:prSet presAssocID="{0BF108FE-A57B-4985-817A-D6D87FEF404E}" presName="sibTrans" presStyleLbl="sibTrans2D1" presStyleIdx="3" presStyleCnt="5"/>
      <dgm:spPr/>
    </dgm:pt>
    <dgm:pt modelId="{3061F45C-ED89-4761-BD4E-82D197E9E66B}" type="pres">
      <dgm:prSet presAssocID="{C23E9B63-BBCB-4D21-A4C3-9EA17E7B829E}" presName="node" presStyleLbl="node1" presStyleIdx="4" presStyleCnt="5" custScaleX="147495" custScaleY="123707">
        <dgm:presLayoutVars>
          <dgm:bulletEnabled val="1"/>
        </dgm:presLayoutVars>
      </dgm:prSet>
      <dgm:spPr/>
    </dgm:pt>
    <dgm:pt modelId="{1A80F516-76A2-4BD8-8BDB-1A4F5A9C2470}" type="pres">
      <dgm:prSet presAssocID="{C23E9B63-BBCB-4D21-A4C3-9EA17E7B829E}" presName="dummy" presStyleCnt="0"/>
      <dgm:spPr/>
    </dgm:pt>
    <dgm:pt modelId="{34E2CBFC-517C-4560-A7BB-367CB1A22460}" type="pres">
      <dgm:prSet presAssocID="{EA171B18-490B-4F23-A0D2-9B27B26860FF}" presName="sibTrans" presStyleLbl="sibTrans2D1" presStyleIdx="4" presStyleCnt="5"/>
      <dgm:spPr/>
    </dgm:pt>
  </dgm:ptLst>
  <dgm:cxnLst>
    <dgm:cxn modelId="{8F824C0F-F1FC-4FC0-98C0-AF51E9CF90EC}" type="presOf" srcId="{C23E9B63-BBCB-4D21-A4C3-9EA17E7B829E}" destId="{3061F45C-ED89-4761-BD4E-82D197E9E66B}" srcOrd="0" destOrd="0" presId="urn:microsoft.com/office/officeart/2005/8/layout/radial6"/>
    <dgm:cxn modelId="{1D6DFC14-8D4F-4035-BCCF-0700D8D7FF57}" srcId="{2679A918-48AA-45EF-9D85-C34A0F550A64}" destId="{BDBDD9AB-6E38-4B6D-BE2D-8B07F8A70087}" srcOrd="2" destOrd="0" parTransId="{07803365-A016-414E-92EE-5ED08E9E3F48}" sibTransId="{0034A2AE-AF34-46EA-9696-49CE016C2BF4}"/>
    <dgm:cxn modelId="{BCF93F19-CB0D-458D-8549-AF53893A1BEE}" type="presOf" srcId="{0BF108FE-A57B-4985-817A-D6D87FEF404E}" destId="{515AD2F9-65D2-4D89-A52E-D5D01D351FC4}" srcOrd="0" destOrd="0" presId="urn:microsoft.com/office/officeart/2005/8/layout/radial6"/>
    <dgm:cxn modelId="{81378233-6679-4BD1-A18D-5778603670C8}" type="presOf" srcId="{C49A75D2-98C6-4548-B5B8-1C89864354D2}" destId="{E7CCE026-B881-4077-B578-980EE5911EB0}" srcOrd="0" destOrd="0" presId="urn:microsoft.com/office/officeart/2005/8/layout/radial6"/>
    <dgm:cxn modelId="{0F32C133-9E21-44D1-91D0-104387B56E6B}" type="presOf" srcId="{0034A2AE-AF34-46EA-9696-49CE016C2BF4}" destId="{B1A9D9CC-F48F-4EE0-8C1C-1C5DA600A979}" srcOrd="0" destOrd="0" presId="urn:microsoft.com/office/officeart/2005/8/layout/radial6"/>
    <dgm:cxn modelId="{8F38B25B-96F6-412B-9BA2-89639FB39FB8}" type="presOf" srcId="{D4AC337D-82F7-4CF7-80CA-3C8D584D04FC}" destId="{F7D6CCF6-DB12-441A-B84A-94F8A96C19CA}" srcOrd="0" destOrd="0" presId="urn:microsoft.com/office/officeart/2005/8/layout/radial6"/>
    <dgm:cxn modelId="{34DCDD63-0B08-4753-81AF-58123896C716}" type="presOf" srcId="{2C2A262D-5665-4EDE-9162-C403434AEB28}" destId="{9D1E6AD0-3571-4235-9181-8861E8A749E6}" srcOrd="0" destOrd="0" presId="urn:microsoft.com/office/officeart/2005/8/layout/radial6"/>
    <dgm:cxn modelId="{2E78A849-A1C8-4E5F-B07C-DAF4CE35314F}" srcId="{2679A918-48AA-45EF-9D85-C34A0F550A64}" destId="{2C2A262D-5665-4EDE-9162-C403434AEB28}" srcOrd="0" destOrd="0" parTransId="{807072C4-9BC8-4C05-B7ED-F7D63B0A63B7}" sibTransId="{D4AC337D-82F7-4CF7-80CA-3C8D584D04FC}"/>
    <dgm:cxn modelId="{4F1CEC69-4857-468D-A6C8-C69A814CD1F5}" type="presOf" srcId="{2679A918-48AA-45EF-9D85-C34A0F550A64}" destId="{F4B3C143-3502-42BF-AF62-0B247E300954}" srcOrd="0" destOrd="0" presId="urn:microsoft.com/office/officeart/2005/8/layout/radial6"/>
    <dgm:cxn modelId="{178ADA7B-678D-4F25-8B78-94738C00A286}" srcId="{C49A75D2-98C6-4548-B5B8-1C89864354D2}" destId="{2679A918-48AA-45EF-9D85-C34A0F550A64}" srcOrd="0" destOrd="0" parTransId="{C482F127-A38C-47F2-A7FD-1431E99BF251}" sibTransId="{E2744D81-E72B-4FE6-9BFF-ED9FCF349B67}"/>
    <dgm:cxn modelId="{BA4F137E-BD0D-44F0-9536-1B19224108DF}" srcId="{2679A918-48AA-45EF-9D85-C34A0F550A64}" destId="{C23E9B63-BBCB-4D21-A4C3-9EA17E7B829E}" srcOrd="4" destOrd="0" parTransId="{5432872E-7765-4B18-B66F-23A59CBC4ABF}" sibTransId="{EA171B18-490B-4F23-A0D2-9B27B26860FF}"/>
    <dgm:cxn modelId="{650D417E-E2E4-468D-BBD3-F5DB3E0E06A7}" srcId="{2679A918-48AA-45EF-9D85-C34A0F550A64}" destId="{542D8905-C906-485B-ADBB-E83DBFBF2480}" srcOrd="1" destOrd="0" parTransId="{8EDE6F9F-9E75-4AEF-9FC8-B7450424ADDB}" sibTransId="{40D42993-30F7-445F-98AB-3880BF5DBFEF}"/>
    <dgm:cxn modelId="{A78CF79D-58FC-4F8F-93E8-2C74416859B6}" type="presOf" srcId="{542D8905-C906-485B-ADBB-E83DBFBF2480}" destId="{C0516CAE-22CC-451C-87A8-F112799437AB}" srcOrd="0" destOrd="0" presId="urn:microsoft.com/office/officeart/2005/8/layout/radial6"/>
    <dgm:cxn modelId="{4D9962A3-FC8A-4102-AF2C-61F65272F998}" type="presOf" srcId="{93CDEB55-FB53-4B01-A335-8A8F05782AEA}" destId="{E295AB86-02A4-4AD0-86E2-E5B981EBA09F}" srcOrd="0" destOrd="0" presId="urn:microsoft.com/office/officeart/2005/8/layout/radial6"/>
    <dgm:cxn modelId="{F52A28A4-F1BE-4CA4-AD88-5D82D119B924}" srcId="{2679A918-48AA-45EF-9D85-C34A0F550A64}" destId="{93CDEB55-FB53-4B01-A335-8A8F05782AEA}" srcOrd="3" destOrd="0" parTransId="{1FFDC063-40F5-4D85-AB4D-A8EF43F6B34B}" sibTransId="{0BF108FE-A57B-4985-817A-D6D87FEF404E}"/>
    <dgm:cxn modelId="{F605BDCB-81D9-4BCD-8AF0-D3683F87AE6D}" type="presOf" srcId="{EA171B18-490B-4F23-A0D2-9B27B26860FF}" destId="{34E2CBFC-517C-4560-A7BB-367CB1A22460}" srcOrd="0" destOrd="0" presId="urn:microsoft.com/office/officeart/2005/8/layout/radial6"/>
    <dgm:cxn modelId="{8DFEF8CB-C3C2-421E-9B63-0195995FE267}" type="presOf" srcId="{BDBDD9AB-6E38-4B6D-BE2D-8B07F8A70087}" destId="{A2D3DF6E-CE7E-43E1-94B0-B8C30EF96550}" srcOrd="0" destOrd="0" presId="urn:microsoft.com/office/officeart/2005/8/layout/radial6"/>
    <dgm:cxn modelId="{ED586DCC-A2AB-48CC-B300-56A91B5FF0AA}" type="presOf" srcId="{40D42993-30F7-445F-98AB-3880BF5DBFEF}" destId="{2E8F60A4-18C1-4B5D-8DC7-E8652F7AE08F}" srcOrd="0" destOrd="0" presId="urn:microsoft.com/office/officeart/2005/8/layout/radial6"/>
    <dgm:cxn modelId="{23DF0761-E77D-4F24-BC49-99DBC99DB1B2}" type="presParOf" srcId="{E7CCE026-B881-4077-B578-980EE5911EB0}" destId="{F4B3C143-3502-42BF-AF62-0B247E300954}" srcOrd="0" destOrd="0" presId="urn:microsoft.com/office/officeart/2005/8/layout/radial6"/>
    <dgm:cxn modelId="{195B9F22-6D88-4D73-933D-B94A84F9C717}" type="presParOf" srcId="{E7CCE026-B881-4077-B578-980EE5911EB0}" destId="{9D1E6AD0-3571-4235-9181-8861E8A749E6}" srcOrd="1" destOrd="0" presId="urn:microsoft.com/office/officeart/2005/8/layout/radial6"/>
    <dgm:cxn modelId="{F45282F8-CCC9-48D1-ADC0-68F5EFE94591}" type="presParOf" srcId="{E7CCE026-B881-4077-B578-980EE5911EB0}" destId="{28595F4D-C4A7-48C1-A081-166427FEC1E6}" srcOrd="2" destOrd="0" presId="urn:microsoft.com/office/officeart/2005/8/layout/radial6"/>
    <dgm:cxn modelId="{68F808E9-B33B-47CB-A432-97085DB93E2A}" type="presParOf" srcId="{E7CCE026-B881-4077-B578-980EE5911EB0}" destId="{F7D6CCF6-DB12-441A-B84A-94F8A96C19CA}" srcOrd="3" destOrd="0" presId="urn:microsoft.com/office/officeart/2005/8/layout/radial6"/>
    <dgm:cxn modelId="{7776EB76-8C3F-4871-B7BD-CF4D1C2AD2BE}" type="presParOf" srcId="{E7CCE026-B881-4077-B578-980EE5911EB0}" destId="{C0516CAE-22CC-451C-87A8-F112799437AB}" srcOrd="4" destOrd="0" presId="urn:microsoft.com/office/officeart/2005/8/layout/radial6"/>
    <dgm:cxn modelId="{586A518D-FAAE-4A4B-A778-37791F7A2FD9}" type="presParOf" srcId="{E7CCE026-B881-4077-B578-980EE5911EB0}" destId="{C115EA3F-762E-4426-990F-4EA63AFCA901}" srcOrd="5" destOrd="0" presId="urn:microsoft.com/office/officeart/2005/8/layout/radial6"/>
    <dgm:cxn modelId="{8497A315-6B82-49C6-AA73-DD1150770D46}" type="presParOf" srcId="{E7CCE026-B881-4077-B578-980EE5911EB0}" destId="{2E8F60A4-18C1-4B5D-8DC7-E8652F7AE08F}" srcOrd="6" destOrd="0" presId="urn:microsoft.com/office/officeart/2005/8/layout/radial6"/>
    <dgm:cxn modelId="{75824ED2-0BB2-4BFA-A91D-70AE2235C782}" type="presParOf" srcId="{E7CCE026-B881-4077-B578-980EE5911EB0}" destId="{A2D3DF6E-CE7E-43E1-94B0-B8C30EF96550}" srcOrd="7" destOrd="0" presId="urn:microsoft.com/office/officeart/2005/8/layout/radial6"/>
    <dgm:cxn modelId="{AFFCD75D-16D0-4647-8BE8-405013CACD8B}" type="presParOf" srcId="{E7CCE026-B881-4077-B578-980EE5911EB0}" destId="{39366215-5EB6-4BC3-B352-CF87691A4978}" srcOrd="8" destOrd="0" presId="urn:microsoft.com/office/officeart/2005/8/layout/radial6"/>
    <dgm:cxn modelId="{B110510D-5B55-43AF-ADDE-39CC5E1221A4}" type="presParOf" srcId="{E7CCE026-B881-4077-B578-980EE5911EB0}" destId="{B1A9D9CC-F48F-4EE0-8C1C-1C5DA600A979}" srcOrd="9" destOrd="0" presId="urn:microsoft.com/office/officeart/2005/8/layout/radial6"/>
    <dgm:cxn modelId="{BD6C6B43-16FC-4F75-AF92-21D43FED5495}" type="presParOf" srcId="{E7CCE026-B881-4077-B578-980EE5911EB0}" destId="{E295AB86-02A4-4AD0-86E2-E5B981EBA09F}" srcOrd="10" destOrd="0" presId="urn:microsoft.com/office/officeart/2005/8/layout/radial6"/>
    <dgm:cxn modelId="{86FEC15B-C927-4421-BD07-5933AD171D7F}" type="presParOf" srcId="{E7CCE026-B881-4077-B578-980EE5911EB0}" destId="{A965EE4D-F815-4DED-BA1D-0A519CA4E88F}" srcOrd="11" destOrd="0" presId="urn:microsoft.com/office/officeart/2005/8/layout/radial6"/>
    <dgm:cxn modelId="{E77E139A-B983-4FC4-B31D-44FDE7E020EB}" type="presParOf" srcId="{E7CCE026-B881-4077-B578-980EE5911EB0}" destId="{515AD2F9-65D2-4D89-A52E-D5D01D351FC4}" srcOrd="12" destOrd="0" presId="urn:microsoft.com/office/officeart/2005/8/layout/radial6"/>
    <dgm:cxn modelId="{323B9D64-E871-41F6-98D0-4C384D36027B}" type="presParOf" srcId="{E7CCE026-B881-4077-B578-980EE5911EB0}" destId="{3061F45C-ED89-4761-BD4E-82D197E9E66B}" srcOrd="13" destOrd="0" presId="urn:microsoft.com/office/officeart/2005/8/layout/radial6"/>
    <dgm:cxn modelId="{F4641C14-48DC-477F-AB6B-84EB923AF880}" type="presParOf" srcId="{E7CCE026-B881-4077-B578-980EE5911EB0}" destId="{1A80F516-76A2-4BD8-8BDB-1A4F5A9C2470}" srcOrd="14" destOrd="0" presId="urn:microsoft.com/office/officeart/2005/8/layout/radial6"/>
    <dgm:cxn modelId="{F82124F3-E5DB-486F-96A7-DD0B24919532}" type="presParOf" srcId="{E7CCE026-B881-4077-B578-980EE5911EB0}" destId="{34E2CBFC-517C-4560-A7BB-367CB1A22460}" srcOrd="15"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E2CBFC-517C-4560-A7BB-367CB1A22460}">
      <dsp:nvSpPr>
        <dsp:cNvPr id="0" name=""/>
        <dsp:cNvSpPr/>
      </dsp:nvSpPr>
      <dsp:spPr>
        <a:xfrm>
          <a:off x="2300534" y="618137"/>
          <a:ext cx="4007149" cy="4007149"/>
        </a:xfrm>
        <a:prstGeom prst="blockArc">
          <a:avLst>
            <a:gd name="adj1" fmla="val 11880000"/>
            <a:gd name="adj2" fmla="val 1620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15AD2F9-65D2-4D89-A52E-D5D01D351FC4}">
      <dsp:nvSpPr>
        <dsp:cNvPr id="0" name=""/>
        <dsp:cNvSpPr/>
      </dsp:nvSpPr>
      <dsp:spPr>
        <a:xfrm>
          <a:off x="2300534" y="618137"/>
          <a:ext cx="4007149" cy="4007149"/>
        </a:xfrm>
        <a:prstGeom prst="blockArc">
          <a:avLst>
            <a:gd name="adj1" fmla="val 7560000"/>
            <a:gd name="adj2" fmla="val 1188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1A9D9CC-F48F-4EE0-8C1C-1C5DA600A979}">
      <dsp:nvSpPr>
        <dsp:cNvPr id="0" name=""/>
        <dsp:cNvSpPr/>
      </dsp:nvSpPr>
      <dsp:spPr>
        <a:xfrm>
          <a:off x="2300534" y="618137"/>
          <a:ext cx="4007149" cy="4007149"/>
        </a:xfrm>
        <a:prstGeom prst="blockArc">
          <a:avLst>
            <a:gd name="adj1" fmla="val 3240000"/>
            <a:gd name="adj2" fmla="val 756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E8F60A4-18C1-4B5D-8DC7-E8652F7AE08F}">
      <dsp:nvSpPr>
        <dsp:cNvPr id="0" name=""/>
        <dsp:cNvSpPr/>
      </dsp:nvSpPr>
      <dsp:spPr>
        <a:xfrm>
          <a:off x="2300534" y="618137"/>
          <a:ext cx="4007149" cy="4007149"/>
        </a:xfrm>
        <a:prstGeom prst="blockArc">
          <a:avLst>
            <a:gd name="adj1" fmla="val 20520000"/>
            <a:gd name="adj2" fmla="val 324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7D6CCF6-DB12-441A-B84A-94F8A96C19CA}">
      <dsp:nvSpPr>
        <dsp:cNvPr id="0" name=""/>
        <dsp:cNvSpPr/>
      </dsp:nvSpPr>
      <dsp:spPr>
        <a:xfrm>
          <a:off x="2300534" y="618137"/>
          <a:ext cx="4007149" cy="4007149"/>
        </a:xfrm>
        <a:prstGeom prst="blockArc">
          <a:avLst>
            <a:gd name="adj1" fmla="val 16200000"/>
            <a:gd name="adj2" fmla="val 2052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4B3C143-3502-42BF-AF62-0B247E300954}">
      <dsp:nvSpPr>
        <dsp:cNvPr id="0" name=""/>
        <dsp:cNvSpPr/>
      </dsp:nvSpPr>
      <dsp:spPr>
        <a:xfrm>
          <a:off x="3381500" y="1699102"/>
          <a:ext cx="1845218" cy="18452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One- Week Sprint Ritual</a:t>
          </a:r>
          <a:endParaRPr lang="en-AU" sz="2200" kern="1200" dirty="0"/>
        </a:p>
      </dsp:txBody>
      <dsp:txXfrm>
        <a:off x="3651726" y="1969328"/>
        <a:ext cx="1304766" cy="1304766"/>
      </dsp:txXfrm>
    </dsp:sp>
    <dsp:sp modelId="{9D1E6AD0-3571-4235-9181-8861E8A749E6}">
      <dsp:nvSpPr>
        <dsp:cNvPr id="0" name=""/>
        <dsp:cNvSpPr/>
      </dsp:nvSpPr>
      <dsp:spPr>
        <a:xfrm>
          <a:off x="3351547" y="-134296"/>
          <a:ext cx="1905123" cy="159786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0" kern="1200" dirty="0"/>
            <a:t>(1) Sprint Planning</a:t>
          </a:r>
        </a:p>
        <a:p>
          <a:pPr marL="0" lvl="0" indent="0" algn="ctr" defTabSz="755650">
            <a:lnSpc>
              <a:spcPct val="90000"/>
            </a:lnSpc>
            <a:spcBef>
              <a:spcPct val="0"/>
            </a:spcBef>
            <a:spcAft>
              <a:spcPct val="35000"/>
            </a:spcAft>
            <a:buNone/>
          </a:pPr>
          <a:r>
            <a:rPr lang="en-US" sz="1700" kern="1200" dirty="0"/>
            <a:t>Development</a:t>
          </a:r>
          <a:endParaRPr lang="en-AU" sz="1700" kern="1200" dirty="0"/>
        </a:p>
      </dsp:txBody>
      <dsp:txXfrm>
        <a:off x="3630546" y="99706"/>
        <a:ext cx="1347125" cy="1129861"/>
      </dsp:txXfrm>
    </dsp:sp>
    <dsp:sp modelId="{C0516CAE-22CC-451C-87A8-F112799437AB}">
      <dsp:nvSpPr>
        <dsp:cNvPr id="0" name=""/>
        <dsp:cNvSpPr/>
      </dsp:nvSpPr>
      <dsp:spPr>
        <a:xfrm>
          <a:off x="5212836" y="1218009"/>
          <a:ext cx="1905123" cy="159786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(2) Daily Standup</a:t>
          </a:r>
        </a:p>
        <a:p>
          <a:pPr marL="0" lvl="0" indent="0" algn="ctr" defTabSz="755650">
            <a:lnSpc>
              <a:spcPct val="90000"/>
            </a:lnSpc>
            <a:spcBef>
              <a:spcPct val="0"/>
            </a:spcBef>
            <a:spcAft>
              <a:spcPct val="35000"/>
            </a:spcAft>
            <a:buNone/>
          </a:pPr>
          <a:r>
            <a:rPr lang="en-US" sz="1700" kern="1200" dirty="0"/>
            <a:t>Development </a:t>
          </a:r>
          <a:endParaRPr lang="en-AU" sz="1700" kern="1200" dirty="0"/>
        </a:p>
      </dsp:txBody>
      <dsp:txXfrm>
        <a:off x="5491835" y="1452011"/>
        <a:ext cx="1347125" cy="1129861"/>
      </dsp:txXfrm>
    </dsp:sp>
    <dsp:sp modelId="{A2D3DF6E-CE7E-43E1-94B0-B8C30EF96550}">
      <dsp:nvSpPr>
        <dsp:cNvPr id="0" name=""/>
        <dsp:cNvSpPr/>
      </dsp:nvSpPr>
      <dsp:spPr>
        <a:xfrm>
          <a:off x="4501887" y="3406086"/>
          <a:ext cx="1905123" cy="159786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a:t>Daily Standup</a:t>
          </a:r>
        </a:p>
        <a:p>
          <a:pPr marL="0" lvl="0" indent="0" algn="ctr" defTabSz="755650">
            <a:lnSpc>
              <a:spcPct val="90000"/>
            </a:lnSpc>
            <a:spcBef>
              <a:spcPct val="0"/>
            </a:spcBef>
            <a:spcAft>
              <a:spcPct val="35000"/>
            </a:spcAft>
            <a:buNone/>
          </a:pPr>
          <a:r>
            <a:rPr lang="en-US" sz="1700" kern="1200"/>
            <a:t>Development </a:t>
          </a:r>
          <a:endParaRPr lang="en-AU" sz="1700" kern="1200" dirty="0"/>
        </a:p>
      </dsp:txBody>
      <dsp:txXfrm>
        <a:off x="4780886" y="3640088"/>
        <a:ext cx="1347125" cy="1129861"/>
      </dsp:txXfrm>
    </dsp:sp>
    <dsp:sp modelId="{E295AB86-02A4-4AD0-86E2-E5B981EBA09F}">
      <dsp:nvSpPr>
        <dsp:cNvPr id="0" name=""/>
        <dsp:cNvSpPr/>
      </dsp:nvSpPr>
      <dsp:spPr>
        <a:xfrm>
          <a:off x="2201207" y="3406086"/>
          <a:ext cx="1905123" cy="159786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Daily Standup</a:t>
          </a:r>
        </a:p>
        <a:p>
          <a:pPr marL="0" lvl="0" indent="0" algn="ctr" defTabSz="755650">
            <a:lnSpc>
              <a:spcPct val="90000"/>
            </a:lnSpc>
            <a:spcBef>
              <a:spcPct val="0"/>
            </a:spcBef>
            <a:spcAft>
              <a:spcPct val="35000"/>
            </a:spcAft>
            <a:buNone/>
          </a:pPr>
          <a:r>
            <a:rPr lang="en-US" sz="1700" kern="1200" dirty="0"/>
            <a:t>Development </a:t>
          </a:r>
          <a:endParaRPr lang="en-AU" sz="1700" kern="1200" dirty="0"/>
        </a:p>
      </dsp:txBody>
      <dsp:txXfrm>
        <a:off x="2480206" y="3640088"/>
        <a:ext cx="1347125" cy="1129861"/>
      </dsp:txXfrm>
    </dsp:sp>
    <dsp:sp modelId="{3061F45C-ED89-4761-BD4E-82D197E9E66B}">
      <dsp:nvSpPr>
        <dsp:cNvPr id="0" name=""/>
        <dsp:cNvSpPr/>
      </dsp:nvSpPr>
      <dsp:spPr>
        <a:xfrm>
          <a:off x="1490258" y="1218009"/>
          <a:ext cx="1905123" cy="159786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(3) Sprint Demo</a:t>
          </a:r>
        </a:p>
        <a:p>
          <a:pPr marL="0" lvl="0" indent="0" algn="ctr" defTabSz="755650">
            <a:lnSpc>
              <a:spcPct val="90000"/>
            </a:lnSpc>
            <a:spcBef>
              <a:spcPct val="0"/>
            </a:spcBef>
            <a:spcAft>
              <a:spcPct val="35000"/>
            </a:spcAft>
            <a:buNone/>
          </a:pPr>
          <a:r>
            <a:rPr lang="en-US" sz="1700" kern="1200" dirty="0"/>
            <a:t>(4) Sprint Retrospective </a:t>
          </a:r>
          <a:endParaRPr lang="en-AU" sz="1700" kern="1200" dirty="0"/>
        </a:p>
      </dsp:txBody>
      <dsp:txXfrm>
        <a:off x="1769257" y="1452011"/>
        <a:ext cx="1347125" cy="1129861"/>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3.png>
</file>

<file path=ppt/media/image5.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F88478F-2A4A-43C7-BD2E-6D4CF2A8F7BA}" type="datetimeFigureOut">
              <a:rPr lang="en-AU" smtClean="0"/>
              <a:t>29/8/19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C8D2BB6-EF34-491E-ABEB-FE9BE96C1C43}" type="slidenum">
              <a:rPr lang="en-AU" smtClean="0"/>
              <a:t>‹#›</a:t>
            </a:fld>
            <a:endParaRPr lang="en-AU"/>
          </a:p>
        </p:txBody>
      </p:sp>
    </p:spTree>
    <p:extLst>
      <p:ext uri="{BB962C8B-B14F-4D97-AF65-F5344CB8AC3E}">
        <p14:creationId xmlns:p14="http://schemas.microsoft.com/office/powerpoint/2010/main" val="3664889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88478F-2A4A-43C7-BD2E-6D4CF2A8F7BA}" type="datetimeFigureOut">
              <a:rPr lang="en-AU" smtClean="0"/>
              <a:t>29/8/19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C8D2BB6-EF34-491E-ABEB-FE9BE96C1C43}" type="slidenum">
              <a:rPr lang="en-AU" smtClean="0"/>
              <a:t>‹#›</a:t>
            </a:fld>
            <a:endParaRPr lang="en-AU"/>
          </a:p>
        </p:txBody>
      </p:sp>
    </p:spTree>
    <p:extLst>
      <p:ext uri="{BB962C8B-B14F-4D97-AF65-F5344CB8AC3E}">
        <p14:creationId xmlns:p14="http://schemas.microsoft.com/office/powerpoint/2010/main" val="898931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88478F-2A4A-43C7-BD2E-6D4CF2A8F7BA}" type="datetimeFigureOut">
              <a:rPr lang="en-AU" smtClean="0"/>
              <a:t>29/8/19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C8D2BB6-EF34-491E-ABEB-FE9BE96C1C43}" type="slidenum">
              <a:rPr lang="en-AU" smtClean="0"/>
              <a:t>‹#›</a:t>
            </a:fld>
            <a:endParaRPr lang="en-AU"/>
          </a:p>
        </p:txBody>
      </p:sp>
    </p:spTree>
    <p:extLst>
      <p:ext uri="{BB962C8B-B14F-4D97-AF65-F5344CB8AC3E}">
        <p14:creationId xmlns:p14="http://schemas.microsoft.com/office/powerpoint/2010/main" val="1089285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88478F-2A4A-43C7-BD2E-6D4CF2A8F7BA}" type="datetimeFigureOut">
              <a:rPr lang="en-AU" smtClean="0"/>
              <a:t>29/8/19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C8D2BB6-EF34-491E-ABEB-FE9BE96C1C43}" type="slidenum">
              <a:rPr lang="en-AU" smtClean="0"/>
              <a:t>‹#›</a:t>
            </a:fld>
            <a:endParaRPr lang="en-AU"/>
          </a:p>
        </p:txBody>
      </p:sp>
    </p:spTree>
    <p:extLst>
      <p:ext uri="{BB962C8B-B14F-4D97-AF65-F5344CB8AC3E}">
        <p14:creationId xmlns:p14="http://schemas.microsoft.com/office/powerpoint/2010/main" val="1862920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88478F-2A4A-43C7-BD2E-6D4CF2A8F7BA}" type="datetimeFigureOut">
              <a:rPr lang="en-AU" smtClean="0"/>
              <a:t>29/8/19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C8D2BB6-EF34-491E-ABEB-FE9BE96C1C43}" type="slidenum">
              <a:rPr lang="en-AU" smtClean="0"/>
              <a:t>‹#›</a:t>
            </a:fld>
            <a:endParaRPr lang="en-AU"/>
          </a:p>
        </p:txBody>
      </p:sp>
    </p:spTree>
    <p:extLst>
      <p:ext uri="{BB962C8B-B14F-4D97-AF65-F5344CB8AC3E}">
        <p14:creationId xmlns:p14="http://schemas.microsoft.com/office/powerpoint/2010/main" val="2892738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88478F-2A4A-43C7-BD2E-6D4CF2A8F7BA}" type="datetimeFigureOut">
              <a:rPr lang="en-AU" smtClean="0"/>
              <a:t>29/8/19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C8D2BB6-EF34-491E-ABEB-FE9BE96C1C43}" type="slidenum">
              <a:rPr lang="en-AU" smtClean="0"/>
              <a:t>‹#›</a:t>
            </a:fld>
            <a:endParaRPr lang="en-AU"/>
          </a:p>
        </p:txBody>
      </p:sp>
    </p:spTree>
    <p:extLst>
      <p:ext uri="{BB962C8B-B14F-4D97-AF65-F5344CB8AC3E}">
        <p14:creationId xmlns:p14="http://schemas.microsoft.com/office/powerpoint/2010/main" val="2363603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88478F-2A4A-43C7-BD2E-6D4CF2A8F7BA}" type="datetimeFigureOut">
              <a:rPr lang="en-AU" smtClean="0"/>
              <a:t>29/8/19</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DC8D2BB6-EF34-491E-ABEB-FE9BE96C1C43}" type="slidenum">
              <a:rPr lang="en-AU" smtClean="0"/>
              <a:t>‹#›</a:t>
            </a:fld>
            <a:endParaRPr lang="en-AU"/>
          </a:p>
        </p:txBody>
      </p:sp>
    </p:spTree>
    <p:extLst>
      <p:ext uri="{BB962C8B-B14F-4D97-AF65-F5344CB8AC3E}">
        <p14:creationId xmlns:p14="http://schemas.microsoft.com/office/powerpoint/2010/main" val="10154669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88478F-2A4A-43C7-BD2E-6D4CF2A8F7BA}" type="datetimeFigureOut">
              <a:rPr lang="en-AU" smtClean="0"/>
              <a:t>29/8/19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DC8D2BB6-EF34-491E-ABEB-FE9BE96C1C43}" type="slidenum">
              <a:rPr lang="en-AU" smtClean="0"/>
              <a:t>‹#›</a:t>
            </a:fld>
            <a:endParaRPr lang="en-AU"/>
          </a:p>
        </p:txBody>
      </p:sp>
    </p:spTree>
    <p:extLst>
      <p:ext uri="{BB962C8B-B14F-4D97-AF65-F5344CB8AC3E}">
        <p14:creationId xmlns:p14="http://schemas.microsoft.com/office/powerpoint/2010/main" val="4115174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8478F-2A4A-43C7-BD2E-6D4CF2A8F7BA}" type="datetimeFigureOut">
              <a:rPr lang="en-AU" smtClean="0"/>
              <a:t>29/8/19</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DC8D2BB6-EF34-491E-ABEB-FE9BE96C1C43}" type="slidenum">
              <a:rPr lang="en-AU" smtClean="0"/>
              <a:t>‹#›</a:t>
            </a:fld>
            <a:endParaRPr lang="en-AU"/>
          </a:p>
        </p:txBody>
      </p:sp>
    </p:spTree>
    <p:extLst>
      <p:ext uri="{BB962C8B-B14F-4D97-AF65-F5344CB8AC3E}">
        <p14:creationId xmlns:p14="http://schemas.microsoft.com/office/powerpoint/2010/main" val="3059224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F88478F-2A4A-43C7-BD2E-6D4CF2A8F7BA}" type="datetimeFigureOut">
              <a:rPr lang="en-AU" smtClean="0"/>
              <a:t>29/8/19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C8D2BB6-EF34-491E-ABEB-FE9BE96C1C43}" type="slidenum">
              <a:rPr lang="en-AU" smtClean="0"/>
              <a:t>‹#›</a:t>
            </a:fld>
            <a:endParaRPr lang="en-AU"/>
          </a:p>
        </p:txBody>
      </p:sp>
    </p:spTree>
    <p:extLst>
      <p:ext uri="{BB962C8B-B14F-4D97-AF65-F5344CB8AC3E}">
        <p14:creationId xmlns:p14="http://schemas.microsoft.com/office/powerpoint/2010/main" val="3299796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F88478F-2A4A-43C7-BD2E-6D4CF2A8F7BA}" type="datetimeFigureOut">
              <a:rPr lang="en-AU" smtClean="0"/>
              <a:t>29/8/19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C8D2BB6-EF34-491E-ABEB-FE9BE96C1C43}" type="slidenum">
              <a:rPr lang="en-AU" smtClean="0"/>
              <a:t>‹#›</a:t>
            </a:fld>
            <a:endParaRPr lang="en-AU"/>
          </a:p>
        </p:txBody>
      </p:sp>
    </p:spTree>
    <p:extLst>
      <p:ext uri="{BB962C8B-B14F-4D97-AF65-F5344CB8AC3E}">
        <p14:creationId xmlns:p14="http://schemas.microsoft.com/office/powerpoint/2010/main" val="20111016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88478F-2A4A-43C7-BD2E-6D4CF2A8F7BA}" type="datetimeFigureOut">
              <a:rPr lang="en-AU" smtClean="0"/>
              <a:t>29/8/19</a:t>
            </a:fld>
            <a:endParaRPr lang="en-AU"/>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8D2BB6-EF34-491E-ABEB-FE9BE96C1C43}" type="slidenum">
              <a:rPr lang="en-AU" smtClean="0"/>
              <a:t>‹#›</a:t>
            </a:fld>
            <a:endParaRPr lang="en-AU"/>
          </a:p>
        </p:txBody>
      </p:sp>
    </p:spTree>
    <p:extLst>
      <p:ext uri="{BB962C8B-B14F-4D97-AF65-F5344CB8AC3E}">
        <p14:creationId xmlns:p14="http://schemas.microsoft.com/office/powerpoint/2010/main" val="28445397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Scrum Rituals</a:t>
            </a:r>
            <a:br>
              <a:rPr lang="en-US" b="1" dirty="0"/>
            </a:br>
            <a:r>
              <a:rPr lang="en-US" b="1" dirty="0"/>
              <a:t>Daily Standup</a:t>
            </a:r>
            <a:endParaRPr lang="en-AU" b="1" dirty="0"/>
          </a:p>
        </p:txBody>
      </p:sp>
    </p:spTree>
    <p:extLst>
      <p:ext uri="{BB962C8B-B14F-4D97-AF65-F5344CB8AC3E}">
        <p14:creationId xmlns:p14="http://schemas.microsoft.com/office/powerpoint/2010/main" val="17039969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Daily </a:t>
            </a:r>
            <a:r>
              <a:rPr lang="en-AU" b="1" dirty="0" err="1"/>
              <a:t>Standup</a:t>
            </a:r>
            <a:r>
              <a:rPr lang="en-AU" b="1" dirty="0"/>
              <a:t> – (b) Other Status Updates</a:t>
            </a:r>
          </a:p>
        </p:txBody>
      </p:sp>
      <p:sp>
        <p:nvSpPr>
          <p:cNvPr id="3" name="Content Placeholder 2"/>
          <p:cNvSpPr>
            <a:spLocks noGrp="1"/>
          </p:cNvSpPr>
          <p:nvPr>
            <p:ph idx="1"/>
          </p:nvPr>
        </p:nvSpPr>
        <p:spPr/>
        <p:txBody>
          <a:bodyPr/>
          <a:lstStyle/>
          <a:p>
            <a:r>
              <a:rPr lang="en-US" dirty="0"/>
              <a:t>Some teams update the status of their stories</a:t>
            </a:r>
          </a:p>
          <a:p>
            <a:r>
              <a:rPr lang="en-US" dirty="0"/>
              <a:t>For teams that are doing pair programming, the standup can be an opportunity to switch pairs, or switch stories</a:t>
            </a:r>
          </a:p>
          <a:p>
            <a:endParaRPr lang="en-AU" dirty="0"/>
          </a:p>
        </p:txBody>
      </p:sp>
    </p:spTree>
    <p:extLst>
      <p:ext uri="{BB962C8B-B14F-4D97-AF65-F5344CB8AC3E}">
        <p14:creationId xmlns:p14="http://schemas.microsoft.com/office/powerpoint/2010/main" val="3146089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5423" y="1751927"/>
            <a:ext cx="9073156" cy="3354148"/>
          </a:xfrm>
          <a:prstGeom prst="rect">
            <a:avLst/>
          </a:prstGeom>
        </p:spPr>
      </p:pic>
    </p:spTree>
    <p:extLst>
      <p:ext uri="{BB962C8B-B14F-4D97-AF65-F5344CB8AC3E}">
        <p14:creationId xmlns:p14="http://schemas.microsoft.com/office/powerpoint/2010/main" val="16498054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Artifacts - </a:t>
            </a:r>
            <a:r>
              <a:rPr lang="en-AU" b="1" dirty="0"/>
              <a:t>Definition of Done</a:t>
            </a:r>
          </a:p>
        </p:txBody>
      </p:sp>
      <p:pic>
        <p:nvPicPr>
          <p:cNvPr id="5" name="Content Placeholder 4"/>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1710935" y="2226469"/>
            <a:ext cx="5722131" cy="3263504"/>
          </a:xfrm>
          <a:prstGeom prst="rect">
            <a:avLst/>
          </a:prstGeom>
        </p:spPr>
      </p:pic>
    </p:spTree>
    <p:extLst>
      <p:ext uri="{BB962C8B-B14F-4D97-AF65-F5344CB8AC3E}">
        <p14:creationId xmlns:p14="http://schemas.microsoft.com/office/powerpoint/2010/main" val="1624153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Artifacts - </a:t>
            </a:r>
            <a:r>
              <a:rPr lang="en-AU" b="1" dirty="0"/>
              <a:t>Definition of Done</a:t>
            </a:r>
          </a:p>
        </p:txBody>
      </p:sp>
      <p:sp>
        <p:nvSpPr>
          <p:cNvPr id="3" name="Content Placeholder 2"/>
          <p:cNvSpPr>
            <a:spLocks noGrp="1"/>
          </p:cNvSpPr>
          <p:nvPr>
            <p:ph idx="1"/>
          </p:nvPr>
        </p:nvSpPr>
        <p:spPr/>
        <p:txBody>
          <a:bodyPr>
            <a:normAutofit/>
          </a:bodyPr>
          <a:lstStyle/>
          <a:p>
            <a:r>
              <a:rPr lang="en-US" dirty="0"/>
              <a:t>used to say when a story is complete</a:t>
            </a:r>
            <a:endParaRPr lang="en-AU" dirty="0"/>
          </a:p>
          <a:p>
            <a:endParaRPr lang="en-AU" dirty="0"/>
          </a:p>
          <a:p>
            <a:r>
              <a:rPr lang="en-AU" dirty="0"/>
              <a:t>applies </a:t>
            </a:r>
            <a:r>
              <a:rPr lang="en-US" dirty="0"/>
              <a:t>to each story in a sprint backlog</a:t>
            </a:r>
          </a:p>
          <a:p>
            <a:endParaRPr lang="en-US" dirty="0"/>
          </a:p>
          <a:p>
            <a:r>
              <a:rPr lang="en-US" dirty="0"/>
              <a:t>can evolve over time</a:t>
            </a:r>
          </a:p>
          <a:p>
            <a:pPr lvl="1"/>
            <a:r>
              <a:rPr lang="en-AU" dirty="0"/>
              <a:t>as the team realizes </a:t>
            </a:r>
            <a:r>
              <a:rPr lang="en-US" dirty="0"/>
              <a:t>what aspects of the process may need improvement during retrospectives</a:t>
            </a:r>
            <a:endParaRPr lang="en-AU" dirty="0"/>
          </a:p>
        </p:txBody>
      </p:sp>
    </p:spTree>
    <p:extLst>
      <p:ext uri="{BB962C8B-B14F-4D97-AF65-F5344CB8AC3E}">
        <p14:creationId xmlns:p14="http://schemas.microsoft.com/office/powerpoint/2010/main" val="1297287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Artifacts - </a:t>
            </a:r>
            <a:r>
              <a:rPr lang="en-AU" b="1" dirty="0"/>
              <a:t>Definition of Done</a:t>
            </a:r>
          </a:p>
        </p:txBody>
      </p:sp>
      <p:sp>
        <p:nvSpPr>
          <p:cNvPr id="3" name="Content Placeholder 2"/>
          <p:cNvSpPr>
            <a:spLocks noGrp="1"/>
          </p:cNvSpPr>
          <p:nvPr>
            <p:ph idx="1"/>
          </p:nvPr>
        </p:nvSpPr>
        <p:spPr/>
        <p:txBody>
          <a:bodyPr>
            <a:normAutofit/>
          </a:bodyPr>
          <a:lstStyle/>
          <a:p>
            <a:r>
              <a:rPr lang="en-AU" dirty="0"/>
              <a:t>Common expectations of a story being “done”:</a:t>
            </a:r>
          </a:p>
          <a:p>
            <a:pPr lvl="1"/>
            <a:r>
              <a:rPr lang="en-US" dirty="0"/>
              <a:t>the code should be complete</a:t>
            </a:r>
          </a:p>
          <a:p>
            <a:pPr lvl="1"/>
            <a:r>
              <a:rPr lang="en-US" dirty="0"/>
              <a:t>the build shouldn't fail</a:t>
            </a:r>
          </a:p>
          <a:p>
            <a:pPr lvl="1"/>
            <a:r>
              <a:rPr lang="en-US" dirty="0"/>
              <a:t>the test suite shouldn't be broken</a:t>
            </a:r>
          </a:p>
          <a:p>
            <a:pPr lvl="1"/>
            <a:r>
              <a:rPr lang="en-US" dirty="0"/>
              <a:t>the product should run as expected</a:t>
            </a:r>
          </a:p>
          <a:p>
            <a:pPr lvl="1"/>
            <a:r>
              <a:rPr lang="en-US" dirty="0"/>
              <a:t>peer reviewing code </a:t>
            </a:r>
          </a:p>
          <a:p>
            <a:pPr lvl="1"/>
            <a:r>
              <a:rPr lang="en-US" dirty="0"/>
              <a:t>writing new unit tests</a:t>
            </a:r>
          </a:p>
          <a:p>
            <a:pPr lvl="1"/>
            <a:r>
              <a:rPr lang="en-US" dirty="0"/>
              <a:t>code commenting</a:t>
            </a:r>
          </a:p>
          <a:p>
            <a:pPr lvl="1"/>
            <a:r>
              <a:rPr lang="en-US" dirty="0"/>
              <a:t>updating product documentation</a:t>
            </a:r>
            <a:endParaRPr lang="en-AU" dirty="0"/>
          </a:p>
        </p:txBody>
      </p:sp>
    </p:spTree>
    <p:extLst>
      <p:ext uri="{BB962C8B-B14F-4D97-AF65-F5344CB8AC3E}">
        <p14:creationId xmlns:p14="http://schemas.microsoft.com/office/powerpoint/2010/main" val="1121586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Artifacts - </a:t>
            </a:r>
            <a:r>
              <a:rPr lang="en-AU" b="1" dirty="0"/>
              <a:t>Definition of Done</a:t>
            </a:r>
          </a:p>
        </p:txBody>
      </p:sp>
      <p:pic>
        <p:nvPicPr>
          <p:cNvPr id="4" name="Content Placeholder 3"/>
          <p:cNvPicPr>
            <a:picLocks noGrp="1" noChangeAspect="1"/>
          </p:cNvPicPr>
          <p:nvPr>
            <p:ph idx="1"/>
          </p:nvPr>
        </p:nvPicPr>
        <p:blipFill>
          <a:blip r:embed="rId2"/>
          <a:stretch>
            <a:fillRect/>
          </a:stretch>
        </p:blipFill>
        <p:spPr>
          <a:xfrm>
            <a:off x="142920" y="1946820"/>
            <a:ext cx="8858162" cy="3822802"/>
          </a:xfrm>
          <a:prstGeom prst="rect">
            <a:avLst/>
          </a:prstGeom>
        </p:spPr>
      </p:pic>
    </p:spTree>
    <p:extLst>
      <p:ext uri="{BB962C8B-B14F-4D97-AF65-F5344CB8AC3E}">
        <p14:creationId xmlns:p14="http://schemas.microsoft.com/office/powerpoint/2010/main" val="4722928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Scrum Artifacts - </a:t>
            </a:r>
            <a:r>
              <a:rPr lang="en-AU" b="1" dirty="0"/>
              <a:t>Velocity Chart</a:t>
            </a:r>
            <a:endParaRPr lang="en-AU" dirty="0"/>
          </a:p>
        </p:txBody>
      </p:sp>
      <p:pic>
        <p:nvPicPr>
          <p:cNvPr id="4" name="Content Placeholder 3"/>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1710935" y="2226469"/>
            <a:ext cx="5722131" cy="3263504"/>
          </a:xfrm>
          <a:prstGeom prst="rect">
            <a:avLst/>
          </a:prstGeom>
        </p:spPr>
      </p:pic>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743002" y="-2740876"/>
            <a:ext cx="4734101" cy="2700000"/>
          </a:xfrm>
          <a:prstGeom prst="rect">
            <a:avLst/>
          </a:prstGeom>
        </p:spPr>
      </p:pic>
    </p:spTree>
    <p:extLst>
      <p:ext uri="{BB962C8B-B14F-4D97-AF65-F5344CB8AC3E}">
        <p14:creationId xmlns:p14="http://schemas.microsoft.com/office/powerpoint/2010/main" val="40454300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Artifacts - </a:t>
            </a:r>
            <a:r>
              <a:rPr lang="en-AU" b="1" dirty="0"/>
              <a:t>Velocity Chart</a:t>
            </a:r>
          </a:p>
        </p:txBody>
      </p:sp>
      <p:sp>
        <p:nvSpPr>
          <p:cNvPr id="3" name="Content Placeholder 2"/>
          <p:cNvSpPr>
            <a:spLocks noGrp="1"/>
          </p:cNvSpPr>
          <p:nvPr>
            <p:ph idx="1"/>
          </p:nvPr>
        </p:nvSpPr>
        <p:spPr/>
        <p:txBody>
          <a:bodyPr>
            <a:normAutofit lnSpcReduction="10000"/>
          </a:bodyPr>
          <a:lstStyle/>
          <a:p>
            <a:r>
              <a:rPr lang="en-US" b="1" dirty="0"/>
              <a:t>Velocity </a:t>
            </a:r>
            <a:r>
              <a:rPr lang="en-US" dirty="0"/>
              <a:t>measures the amount of work a team completes per </a:t>
            </a:r>
            <a:r>
              <a:rPr lang="en-AU" dirty="0"/>
              <a:t>sprint</a:t>
            </a:r>
          </a:p>
          <a:p>
            <a:r>
              <a:rPr lang="en-US" dirty="0"/>
              <a:t>measured from one sprint to the next</a:t>
            </a:r>
          </a:p>
          <a:p>
            <a:pPr lvl="1"/>
            <a:r>
              <a:rPr lang="en-US" dirty="0"/>
              <a:t>tracking the number of stories completed per sprint</a:t>
            </a:r>
          </a:p>
          <a:p>
            <a:pPr lvl="1"/>
            <a:r>
              <a:rPr lang="en-US" dirty="0"/>
              <a:t>build up a sense of how long it takes to complete new stories</a:t>
            </a:r>
          </a:p>
          <a:p>
            <a:r>
              <a:rPr lang="en-US" dirty="0"/>
              <a:t>responsibility of the scrum master</a:t>
            </a:r>
          </a:p>
          <a:p>
            <a:r>
              <a:rPr lang="en-AU" dirty="0"/>
              <a:t>at the end of each sprint demo</a:t>
            </a:r>
          </a:p>
          <a:p>
            <a:pPr lvl="1"/>
            <a:r>
              <a:rPr lang="en-US" dirty="0"/>
              <a:t>calculate the number of points that were estimated for the stories that were accepted as done</a:t>
            </a:r>
          </a:p>
          <a:p>
            <a:pPr lvl="1"/>
            <a:r>
              <a:rPr lang="en-US" dirty="0"/>
              <a:t>added as a data point on the velocity chart</a:t>
            </a:r>
            <a:endParaRPr lang="en-AU" dirty="0"/>
          </a:p>
        </p:txBody>
      </p:sp>
    </p:spTree>
    <p:extLst>
      <p:ext uri="{BB962C8B-B14F-4D97-AF65-F5344CB8AC3E}">
        <p14:creationId xmlns:p14="http://schemas.microsoft.com/office/powerpoint/2010/main" val="18395164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Artifacts - </a:t>
            </a:r>
            <a:r>
              <a:rPr lang="en-AU" b="1" dirty="0"/>
              <a:t>Velocity Chart</a:t>
            </a:r>
          </a:p>
        </p:txBody>
      </p:sp>
      <p:sp>
        <p:nvSpPr>
          <p:cNvPr id="3" name="Content Placeholder 2"/>
          <p:cNvSpPr>
            <a:spLocks noGrp="1"/>
          </p:cNvSpPr>
          <p:nvPr>
            <p:ph idx="1"/>
          </p:nvPr>
        </p:nvSpPr>
        <p:spPr/>
        <p:txBody>
          <a:bodyPr/>
          <a:lstStyle/>
          <a:p>
            <a:r>
              <a:rPr lang="en-US" dirty="0"/>
              <a:t>start out jumping around from very high numbers to very </a:t>
            </a:r>
            <a:r>
              <a:rPr lang="en-AU" dirty="0"/>
              <a:t>low numbers</a:t>
            </a:r>
          </a:p>
          <a:p>
            <a:endParaRPr lang="en-AU" dirty="0"/>
          </a:p>
          <a:p>
            <a:r>
              <a:rPr lang="en-US" dirty="0"/>
              <a:t>longer a team works together, the better they get at consistently estimating stories</a:t>
            </a:r>
            <a:endParaRPr lang="en-AU" dirty="0"/>
          </a:p>
        </p:txBody>
      </p:sp>
    </p:spTree>
    <p:extLst>
      <p:ext uri="{BB962C8B-B14F-4D97-AF65-F5344CB8AC3E}">
        <p14:creationId xmlns:p14="http://schemas.microsoft.com/office/powerpoint/2010/main" val="2811556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Artifacts - </a:t>
            </a:r>
            <a:r>
              <a:rPr lang="en-AU" b="1" dirty="0"/>
              <a:t>Velocity Chart</a:t>
            </a:r>
          </a:p>
        </p:txBody>
      </p:sp>
      <p:pic>
        <p:nvPicPr>
          <p:cNvPr id="4" name="Content Placeholder 3"/>
          <p:cNvPicPr>
            <a:picLocks noGrp="1" noChangeAspect="1"/>
          </p:cNvPicPr>
          <p:nvPr>
            <p:ph idx="1"/>
          </p:nvPr>
        </p:nvPicPr>
        <p:blipFill>
          <a:blip r:embed="rId2"/>
          <a:stretch>
            <a:fillRect/>
          </a:stretch>
        </p:blipFill>
        <p:spPr>
          <a:xfrm>
            <a:off x="146494" y="1752611"/>
            <a:ext cx="8851014" cy="4211220"/>
          </a:xfrm>
          <a:prstGeom prst="rect">
            <a:avLst/>
          </a:prstGeom>
        </p:spPr>
      </p:pic>
    </p:spTree>
    <p:extLst>
      <p:ext uri="{BB962C8B-B14F-4D97-AF65-F5344CB8AC3E}">
        <p14:creationId xmlns:p14="http://schemas.microsoft.com/office/powerpoint/2010/main" val="595354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Week 3 &amp; 4 Summary</a:t>
            </a:r>
            <a:endParaRPr lang="en-AU"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74207409"/>
              </p:ext>
            </p:extLst>
          </p:nvPr>
        </p:nvGraphicFramePr>
        <p:xfrm>
          <a:off x="628650" y="2226469"/>
          <a:ext cx="7886700" cy="384048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tblGrid>
              <a:tr h="571500">
                <a:tc>
                  <a:txBody>
                    <a:bodyPr/>
                    <a:lstStyle/>
                    <a:p>
                      <a:pPr marL="0" indent="0">
                        <a:buFont typeface="Arial" panose="020B0604020202020204" pitchFamily="34" charset="0"/>
                        <a:buNone/>
                      </a:pPr>
                      <a:r>
                        <a:rPr lang="en-US" sz="2700" b="1" dirty="0">
                          <a:solidFill>
                            <a:schemeClr val="tx1"/>
                          </a:solidFill>
                        </a:rPr>
                        <a:t>Roles</a:t>
                      </a:r>
                      <a:endParaRPr lang="en-AU" sz="2700" b="1" dirty="0">
                        <a:solidFill>
                          <a:schemeClr val="tx1"/>
                        </a:solidFill>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3000" b="1" dirty="0">
                          <a:solidFill>
                            <a:schemeClr val="tx1"/>
                          </a:solidFill>
                        </a:rPr>
                        <a:t>Rituals</a:t>
                      </a:r>
                      <a:endParaRPr lang="en-AU" sz="2700" b="1" dirty="0">
                        <a:solidFill>
                          <a:schemeClr val="tx1"/>
                        </a:solidFill>
                      </a:endParaRPr>
                    </a:p>
                  </a:txBody>
                  <a:tcPr marL="68580" marR="68580" marT="34290" marB="34290"/>
                </a:tc>
                <a:tc>
                  <a:txBody>
                    <a:bodyPr/>
                    <a:lstStyle/>
                    <a:p>
                      <a:pPr marL="0" indent="0">
                        <a:buFont typeface="Arial" panose="020B0604020202020204" pitchFamily="34" charset="0"/>
                        <a:buNone/>
                      </a:pPr>
                      <a:r>
                        <a:rPr lang="en-US" sz="3300" b="0" dirty="0">
                          <a:solidFill>
                            <a:schemeClr val="tx1"/>
                          </a:solidFill>
                        </a:rPr>
                        <a:t>Artifacts</a:t>
                      </a:r>
                      <a:endParaRPr lang="en-AU" sz="3300" b="0" dirty="0">
                        <a:solidFill>
                          <a:schemeClr val="tx1"/>
                        </a:solidFill>
                      </a:endParaRPr>
                    </a:p>
                  </a:txBody>
                  <a:tcPr marL="68580" marR="68580" marT="34290" marB="34290"/>
                </a:tc>
                <a:extLst>
                  <a:ext uri="{0D108BD9-81ED-4DB2-BD59-A6C34878D82A}">
                    <a16:rowId xmlns:a16="http://schemas.microsoft.com/office/drawing/2014/main" val="10000"/>
                  </a:ext>
                </a:extLst>
              </a:tr>
              <a:tr h="2948940">
                <a:tc>
                  <a:txBody>
                    <a:bodyPr/>
                    <a:lstStyle/>
                    <a:p>
                      <a:pPr marL="571500" marR="0" lvl="0" indent="-5715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700" b="1" baseline="0" dirty="0">
                          <a:solidFill>
                            <a:schemeClr val="tx1"/>
                          </a:solidFill>
                        </a:rPr>
                        <a:t>Scrum Master</a:t>
                      </a:r>
                      <a:endParaRPr lang="en-US" sz="2700" b="1" dirty="0">
                        <a:solidFill>
                          <a:schemeClr val="tx1"/>
                        </a:solidFill>
                      </a:endParaRPr>
                    </a:p>
                    <a:p>
                      <a:pPr marL="571500" indent="-571500">
                        <a:buFont typeface="Arial" panose="020B0604020202020204" pitchFamily="34" charset="0"/>
                        <a:buChar char="•"/>
                      </a:pPr>
                      <a:r>
                        <a:rPr lang="en-US" sz="2700" b="1" dirty="0">
                          <a:solidFill>
                            <a:schemeClr val="tx1"/>
                          </a:solidFill>
                        </a:rPr>
                        <a:t>Product</a:t>
                      </a:r>
                      <a:r>
                        <a:rPr lang="en-US" sz="2700" b="1" baseline="0" dirty="0">
                          <a:solidFill>
                            <a:schemeClr val="tx1"/>
                          </a:solidFill>
                        </a:rPr>
                        <a:t> Owner</a:t>
                      </a:r>
                    </a:p>
                    <a:p>
                      <a:pPr marL="571500" indent="-571500">
                        <a:buFont typeface="Arial" panose="020B0604020202020204" pitchFamily="34" charset="0"/>
                        <a:buChar char="•"/>
                      </a:pPr>
                      <a:r>
                        <a:rPr lang="en-US" sz="2700" b="1" baseline="0" dirty="0">
                          <a:solidFill>
                            <a:schemeClr val="tx1"/>
                          </a:solidFill>
                        </a:rPr>
                        <a:t>Development Team</a:t>
                      </a:r>
                    </a:p>
                  </a:txBody>
                  <a:tcPr marL="68580" marR="68580" marT="34290" marB="34290"/>
                </a:tc>
                <a:tc>
                  <a:txBody>
                    <a:bodyPr/>
                    <a:lstStyle/>
                    <a:p>
                      <a:pPr marL="571500" indent="-571500">
                        <a:buFont typeface="Arial" panose="020B0604020202020204" pitchFamily="34" charset="0"/>
                        <a:buChar char="•"/>
                      </a:pPr>
                      <a:r>
                        <a:rPr lang="en-US" sz="2700" b="1" dirty="0">
                          <a:solidFill>
                            <a:schemeClr val="tx1"/>
                          </a:solidFill>
                        </a:rPr>
                        <a:t>Sprint</a:t>
                      </a:r>
                      <a:r>
                        <a:rPr lang="en-US" sz="2700" b="1" baseline="0" dirty="0">
                          <a:solidFill>
                            <a:schemeClr val="tx1"/>
                          </a:solidFill>
                        </a:rPr>
                        <a:t> Planning</a:t>
                      </a:r>
                    </a:p>
                    <a:p>
                      <a:pPr marL="571500" indent="-571500">
                        <a:buFont typeface="Arial" panose="020B0604020202020204" pitchFamily="34" charset="0"/>
                        <a:buChar char="•"/>
                      </a:pPr>
                      <a:r>
                        <a:rPr lang="en-US" sz="2700" b="0" baseline="0" dirty="0">
                          <a:solidFill>
                            <a:schemeClr val="tx1"/>
                          </a:solidFill>
                        </a:rPr>
                        <a:t>Daily Standup </a:t>
                      </a:r>
                    </a:p>
                    <a:p>
                      <a:pPr marL="571500" indent="-571500">
                        <a:buFont typeface="Arial" panose="020B0604020202020204" pitchFamily="34" charset="0"/>
                        <a:buChar char="•"/>
                      </a:pPr>
                      <a:r>
                        <a:rPr lang="en-US" sz="2700" baseline="0" dirty="0">
                          <a:solidFill>
                            <a:schemeClr val="tx1"/>
                          </a:solidFill>
                        </a:rPr>
                        <a:t>Sprint Demo</a:t>
                      </a:r>
                    </a:p>
                    <a:p>
                      <a:pPr marL="571500" indent="-571500">
                        <a:buFont typeface="Arial" panose="020B0604020202020204" pitchFamily="34" charset="0"/>
                        <a:buChar char="•"/>
                      </a:pPr>
                      <a:r>
                        <a:rPr lang="en-US" sz="2700" baseline="0" dirty="0">
                          <a:solidFill>
                            <a:schemeClr val="tx1"/>
                          </a:solidFill>
                        </a:rPr>
                        <a:t>Sprint Retrospective </a:t>
                      </a:r>
                    </a:p>
                  </a:txBody>
                  <a:tcPr marL="68580" marR="68580" marT="34290" marB="34290"/>
                </a:tc>
                <a:tc>
                  <a:txBody>
                    <a:bodyPr/>
                    <a:lstStyle/>
                    <a:p>
                      <a:pPr marL="571500" lvl="0" indent="-571500">
                        <a:buFont typeface="Arial" panose="020B0604020202020204" pitchFamily="34" charset="0"/>
                        <a:buChar char="•"/>
                      </a:pPr>
                      <a:r>
                        <a:rPr lang="en-AU" sz="2100" b="1" kern="1200" baseline="0" dirty="0">
                          <a:solidFill>
                            <a:schemeClr val="tx1"/>
                          </a:solidFill>
                          <a:latin typeface="+mn-lt"/>
                          <a:ea typeface="+mn-ea"/>
                          <a:cs typeface="+mn-cs"/>
                        </a:rPr>
                        <a:t>Story</a:t>
                      </a:r>
                    </a:p>
                    <a:p>
                      <a:pPr marL="571500" lvl="0" indent="-571500">
                        <a:buFont typeface="Arial" panose="020B0604020202020204" pitchFamily="34" charset="0"/>
                        <a:buChar char="•"/>
                      </a:pPr>
                      <a:r>
                        <a:rPr lang="en-AU" sz="2100" b="1" kern="1200" baseline="0" dirty="0">
                          <a:solidFill>
                            <a:schemeClr val="tx1"/>
                          </a:solidFill>
                          <a:latin typeface="+mn-lt"/>
                          <a:ea typeface="+mn-ea"/>
                          <a:cs typeface="+mn-cs"/>
                        </a:rPr>
                        <a:t>Product backlog</a:t>
                      </a:r>
                    </a:p>
                    <a:p>
                      <a:pPr marL="571500" lvl="0" indent="-571500">
                        <a:buFont typeface="Arial" panose="020B0604020202020204" pitchFamily="34" charset="0"/>
                        <a:buChar char="•"/>
                      </a:pPr>
                      <a:r>
                        <a:rPr lang="en-AU" sz="2100" b="1" kern="1200" baseline="0" dirty="0">
                          <a:solidFill>
                            <a:schemeClr val="tx1"/>
                          </a:solidFill>
                          <a:latin typeface="+mn-lt"/>
                          <a:ea typeface="+mn-ea"/>
                          <a:cs typeface="+mn-cs"/>
                        </a:rPr>
                        <a:t>Sprint backlog</a:t>
                      </a:r>
                    </a:p>
                    <a:p>
                      <a:pPr marL="571500" lvl="0" indent="-571500">
                        <a:buFont typeface="Arial" panose="020B0604020202020204" pitchFamily="34" charset="0"/>
                        <a:buChar char="•"/>
                      </a:pPr>
                      <a:r>
                        <a:rPr lang="en-AU" sz="2100" b="1" kern="1200" baseline="0" dirty="0">
                          <a:solidFill>
                            <a:schemeClr val="tx1"/>
                          </a:solidFill>
                          <a:latin typeface="+mn-lt"/>
                          <a:ea typeface="+mn-ea"/>
                          <a:cs typeface="+mn-cs"/>
                        </a:rPr>
                        <a:t>Scrum board</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Definition of "done“</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Velocity charts</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Burndown chart</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Product increment</a:t>
                      </a:r>
                    </a:p>
                  </a:txBody>
                  <a:tcPr marL="68580" marR="68580" marT="34290" marB="3429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1907819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Artifacts - </a:t>
            </a:r>
            <a:r>
              <a:rPr lang="en-AU" b="1" dirty="0"/>
              <a:t>Burndown Chart</a:t>
            </a:r>
          </a:p>
        </p:txBody>
      </p:sp>
      <p:pic>
        <p:nvPicPr>
          <p:cNvPr id="4" name="Content Placeholder 3"/>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1710935" y="2226469"/>
            <a:ext cx="5722131" cy="3263504"/>
          </a:xfrm>
          <a:prstGeom prst="rect">
            <a:avLst/>
          </a:prstGeom>
        </p:spPr>
      </p:pic>
    </p:spTree>
    <p:extLst>
      <p:ext uri="{BB962C8B-B14F-4D97-AF65-F5344CB8AC3E}">
        <p14:creationId xmlns:p14="http://schemas.microsoft.com/office/powerpoint/2010/main" val="3370024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Artifacts - </a:t>
            </a:r>
            <a:r>
              <a:rPr lang="en-AU" b="1" dirty="0"/>
              <a:t>Burndown Chart</a:t>
            </a:r>
          </a:p>
        </p:txBody>
      </p:sp>
      <p:sp>
        <p:nvSpPr>
          <p:cNvPr id="3" name="Content Placeholder 2"/>
          <p:cNvSpPr>
            <a:spLocks noGrp="1"/>
          </p:cNvSpPr>
          <p:nvPr>
            <p:ph idx="1"/>
          </p:nvPr>
        </p:nvSpPr>
        <p:spPr/>
        <p:txBody>
          <a:bodyPr/>
          <a:lstStyle/>
          <a:p>
            <a:r>
              <a:rPr lang="en-US" dirty="0"/>
              <a:t>shows the team's progress toward completing all stories within a sprint</a:t>
            </a:r>
          </a:p>
          <a:p>
            <a:r>
              <a:rPr lang="en-US" dirty="0"/>
              <a:t>chart starts with the total number of estimate points the team has taken on for the sprint</a:t>
            </a:r>
          </a:p>
          <a:p>
            <a:r>
              <a:rPr lang="en-US" dirty="0"/>
              <a:t>tracks on a day-to-day basis how many stories have been completed and are ready for the sprint </a:t>
            </a:r>
            <a:r>
              <a:rPr lang="en-AU" dirty="0"/>
              <a:t>demo</a:t>
            </a:r>
          </a:p>
          <a:p>
            <a:r>
              <a:rPr lang="en-US" dirty="0"/>
              <a:t>maintained by the scrum master</a:t>
            </a:r>
          </a:p>
          <a:p>
            <a:r>
              <a:rPr lang="en-AU" dirty="0"/>
              <a:t>updated daily</a:t>
            </a:r>
          </a:p>
        </p:txBody>
      </p:sp>
    </p:spTree>
    <p:extLst>
      <p:ext uri="{BB962C8B-B14F-4D97-AF65-F5344CB8AC3E}">
        <p14:creationId xmlns:p14="http://schemas.microsoft.com/office/powerpoint/2010/main" val="42430069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Artifacts - </a:t>
            </a:r>
            <a:r>
              <a:rPr lang="en-AU" b="1" dirty="0"/>
              <a:t>Burndown Chart</a:t>
            </a:r>
          </a:p>
        </p:txBody>
      </p:sp>
      <p:pic>
        <p:nvPicPr>
          <p:cNvPr id="4" name="Content Placeholder 3"/>
          <p:cNvPicPr>
            <a:picLocks noGrp="1" noChangeAspect="1"/>
          </p:cNvPicPr>
          <p:nvPr>
            <p:ph idx="1"/>
          </p:nvPr>
        </p:nvPicPr>
        <p:blipFill>
          <a:blip r:embed="rId2"/>
          <a:stretch>
            <a:fillRect/>
          </a:stretch>
        </p:blipFill>
        <p:spPr>
          <a:xfrm>
            <a:off x="147438" y="2068200"/>
            <a:ext cx="8849126" cy="3580042"/>
          </a:xfrm>
          <a:prstGeom prst="rect">
            <a:avLst/>
          </a:prstGeom>
        </p:spPr>
      </p:pic>
    </p:spTree>
    <p:extLst>
      <p:ext uri="{BB962C8B-B14F-4D97-AF65-F5344CB8AC3E}">
        <p14:creationId xmlns:p14="http://schemas.microsoft.com/office/powerpoint/2010/main" val="33304982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Scrum Example - </a:t>
            </a:r>
            <a:r>
              <a:rPr lang="en-US" dirty="0" err="1"/>
              <a:t>WithKittens</a:t>
            </a:r>
            <a:endParaRPr lang="en-AU" dirty="0"/>
          </a:p>
        </p:txBody>
      </p:sp>
      <p:sp>
        <p:nvSpPr>
          <p:cNvPr id="5" name="Subtitle 4"/>
          <p:cNvSpPr>
            <a:spLocks noGrp="1"/>
          </p:cNvSpPr>
          <p:nvPr>
            <p:ph type="subTitle" idx="1"/>
          </p:nvPr>
        </p:nvSpPr>
        <p:spPr/>
        <p:txBody>
          <a:bodyPr/>
          <a:lstStyle/>
          <a:p>
            <a:r>
              <a:rPr lang="en-US" dirty="0"/>
              <a:t>How Scrum Works</a:t>
            </a:r>
            <a:endParaRPr lang="en-AU" dirty="0"/>
          </a:p>
        </p:txBody>
      </p:sp>
      <p:pic>
        <p:nvPicPr>
          <p:cNvPr id="1026" name="Picture 2" descr="Image result for kitte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92021" y="3976534"/>
            <a:ext cx="3159958" cy="19099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77846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Story Background </a:t>
            </a:r>
            <a:endParaRPr lang="en-AU" dirty="0"/>
          </a:p>
        </p:txBody>
      </p:sp>
      <p:pic>
        <p:nvPicPr>
          <p:cNvPr id="1026" name="Picture 2" descr="Image result for kittens"/>
          <p:cNvPicPr>
            <a:picLocks noChangeAspect="1" noChangeArrowheads="1"/>
          </p:cNvPicPr>
          <p:nvPr/>
        </p:nvPicPr>
        <p:blipFill rotWithShape="1">
          <a:blip r:embed="rId2">
            <a:extLst>
              <a:ext uri="{28A0092B-C50C-407E-A947-70E740481C1C}">
                <a14:useLocalDpi xmlns:a14="http://schemas.microsoft.com/office/drawing/2010/main" val="0"/>
              </a:ext>
            </a:extLst>
          </a:blip>
          <a:srcRect l="3767" t="16839" r="26497" b="13516"/>
          <a:stretch/>
        </p:blipFill>
        <p:spPr bwMode="auto">
          <a:xfrm>
            <a:off x="2628900" y="3558779"/>
            <a:ext cx="3886200" cy="2183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18962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Process Example - </a:t>
            </a:r>
            <a:r>
              <a:rPr lang="en-AU" b="1" dirty="0" err="1"/>
              <a:t>WithKittens</a:t>
            </a:r>
            <a:endParaRPr lang="en-AU" b="1" dirty="0"/>
          </a:p>
        </p:txBody>
      </p:sp>
      <p:sp>
        <p:nvSpPr>
          <p:cNvPr id="3" name="Content Placeholder 2"/>
          <p:cNvSpPr>
            <a:spLocks noGrp="1"/>
          </p:cNvSpPr>
          <p:nvPr>
            <p:ph idx="1"/>
          </p:nvPr>
        </p:nvSpPr>
        <p:spPr/>
        <p:txBody>
          <a:bodyPr>
            <a:normAutofit/>
          </a:bodyPr>
          <a:lstStyle/>
          <a:p>
            <a:r>
              <a:rPr lang="en-US" dirty="0" err="1"/>
              <a:t>WithKittens</a:t>
            </a:r>
            <a:r>
              <a:rPr lang="en-US" dirty="0"/>
              <a:t> team </a:t>
            </a:r>
          </a:p>
          <a:p>
            <a:pPr lvl="1"/>
            <a:r>
              <a:rPr lang="en-US" dirty="0"/>
              <a:t>six engineers</a:t>
            </a:r>
          </a:p>
          <a:p>
            <a:pPr lvl="2"/>
            <a:r>
              <a:rPr lang="en-US" dirty="0"/>
              <a:t>image processing specialists</a:t>
            </a:r>
          </a:p>
          <a:p>
            <a:pPr lvl="2"/>
            <a:r>
              <a:rPr lang="en-US" dirty="0"/>
              <a:t>back-end data processing</a:t>
            </a:r>
          </a:p>
          <a:p>
            <a:pPr lvl="2"/>
            <a:r>
              <a:rPr lang="en-US" dirty="0"/>
              <a:t>API management engineers</a:t>
            </a:r>
          </a:p>
          <a:p>
            <a:pPr lvl="2"/>
            <a:r>
              <a:rPr lang="en-US" dirty="0"/>
              <a:t>front-end engineers for both web and mobile interfaces</a:t>
            </a:r>
          </a:p>
          <a:p>
            <a:pPr lvl="2"/>
            <a:r>
              <a:rPr lang="en-US" dirty="0"/>
              <a:t>billing and security experts</a:t>
            </a:r>
          </a:p>
          <a:p>
            <a:pPr lvl="1"/>
            <a:r>
              <a:rPr lang="en-US" dirty="0"/>
              <a:t>one product owner</a:t>
            </a:r>
          </a:p>
          <a:p>
            <a:pPr lvl="2"/>
            <a:r>
              <a:rPr lang="en-US" dirty="0"/>
              <a:t>product management for both desktop and web applications</a:t>
            </a:r>
          </a:p>
          <a:p>
            <a:pPr lvl="1"/>
            <a:r>
              <a:rPr lang="en-US" dirty="0"/>
              <a:t>one scrum </a:t>
            </a:r>
            <a:r>
              <a:rPr lang="en-AU" dirty="0"/>
              <a:t>master</a:t>
            </a:r>
          </a:p>
          <a:p>
            <a:r>
              <a:rPr lang="en-US" dirty="0"/>
              <a:t>working together for about three years</a:t>
            </a:r>
          </a:p>
        </p:txBody>
      </p:sp>
    </p:spTree>
    <p:extLst>
      <p:ext uri="{BB962C8B-B14F-4D97-AF65-F5344CB8AC3E}">
        <p14:creationId xmlns:p14="http://schemas.microsoft.com/office/powerpoint/2010/main" val="37057297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Process Example - </a:t>
            </a:r>
            <a:r>
              <a:rPr lang="en-AU" b="1" dirty="0" err="1"/>
              <a:t>WithKittens</a:t>
            </a:r>
            <a:endParaRPr lang="en-AU" b="1" dirty="0"/>
          </a:p>
        </p:txBody>
      </p:sp>
      <p:sp>
        <p:nvSpPr>
          <p:cNvPr id="3" name="Content Placeholder 2"/>
          <p:cNvSpPr>
            <a:spLocks noGrp="1"/>
          </p:cNvSpPr>
          <p:nvPr>
            <p:ph idx="1"/>
          </p:nvPr>
        </p:nvSpPr>
        <p:spPr/>
        <p:txBody>
          <a:bodyPr>
            <a:normAutofit/>
          </a:bodyPr>
          <a:lstStyle/>
          <a:p>
            <a:r>
              <a:rPr lang="en-US" dirty="0"/>
              <a:t>Other members</a:t>
            </a:r>
          </a:p>
          <a:p>
            <a:pPr lvl="1"/>
            <a:r>
              <a:rPr lang="en-US" dirty="0"/>
              <a:t>dedicated designer on the design team</a:t>
            </a:r>
          </a:p>
          <a:p>
            <a:pPr lvl="1"/>
            <a:r>
              <a:rPr lang="en-US" dirty="0"/>
              <a:t>a pair of QA engineers</a:t>
            </a:r>
          </a:p>
          <a:p>
            <a:pPr lvl="1"/>
            <a:r>
              <a:rPr lang="en-US" dirty="0"/>
              <a:t>a small team of DevOps engineers </a:t>
            </a:r>
          </a:p>
          <a:p>
            <a:pPr lvl="2"/>
            <a:r>
              <a:rPr lang="en-US" dirty="0"/>
              <a:t>site running and also handle IT issues</a:t>
            </a:r>
            <a:endParaRPr lang="en-AU" dirty="0"/>
          </a:p>
        </p:txBody>
      </p:sp>
    </p:spTree>
    <p:extLst>
      <p:ext uri="{BB962C8B-B14F-4D97-AF65-F5344CB8AC3E}">
        <p14:creationId xmlns:p14="http://schemas.microsoft.com/office/powerpoint/2010/main" val="1284612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Process Example - </a:t>
            </a:r>
            <a:r>
              <a:rPr lang="en-AU" b="1" dirty="0" err="1"/>
              <a:t>WithKittens</a:t>
            </a:r>
            <a:endParaRPr lang="en-AU" b="1" dirty="0"/>
          </a:p>
        </p:txBody>
      </p:sp>
      <p:sp>
        <p:nvSpPr>
          <p:cNvPr id="3" name="Content Placeholder 2"/>
          <p:cNvSpPr>
            <a:spLocks noGrp="1"/>
          </p:cNvSpPr>
          <p:nvPr>
            <p:ph idx="1"/>
          </p:nvPr>
        </p:nvSpPr>
        <p:spPr/>
        <p:txBody>
          <a:bodyPr/>
          <a:lstStyle/>
          <a:p>
            <a:r>
              <a:rPr lang="en-US" dirty="0"/>
              <a:t>unique facets of the service </a:t>
            </a:r>
          </a:p>
          <a:p>
            <a:pPr lvl="1"/>
            <a:r>
              <a:rPr lang="en-US" dirty="0"/>
              <a:t>figuring out the ideal positioning of kittens in pictures</a:t>
            </a:r>
          </a:p>
          <a:p>
            <a:pPr lvl="1"/>
            <a:r>
              <a:rPr lang="en-US" dirty="0"/>
              <a:t>best ways to optimize images for proper delivery</a:t>
            </a:r>
            <a:endParaRPr lang="en-AU" dirty="0"/>
          </a:p>
        </p:txBody>
      </p:sp>
    </p:spTree>
    <p:extLst>
      <p:ext uri="{BB962C8B-B14F-4D97-AF65-F5344CB8AC3E}">
        <p14:creationId xmlns:p14="http://schemas.microsoft.com/office/powerpoint/2010/main" val="8491123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Why Just Kittens?</a:t>
            </a:r>
            <a:endParaRPr lang="en-AU" dirty="0"/>
          </a:p>
        </p:txBody>
      </p:sp>
      <p:sp>
        <p:nvSpPr>
          <p:cNvPr id="3" name="Content Placeholder 2"/>
          <p:cNvSpPr>
            <a:spLocks noGrp="1"/>
          </p:cNvSpPr>
          <p:nvPr>
            <p:ph idx="1"/>
          </p:nvPr>
        </p:nvSpPr>
        <p:spPr/>
        <p:txBody>
          <a:bodyPr/>
          <a:lstStyle/>
          <a:p>
            <a:r>
              <a:rPr lang="en-US" dirty="0"/>
              <a:t>founder and CEO of the company has a long history of working with cat rescue </a:t>
            </a:r>
            <a:r>
              <a:rPr lang="en-AU" dirty="0"/>
              <a:t>societies</a:t>
            </a:r>
          </a:p>
          <a:p>
            <a:r>
              <a:rPr lang="en-US" dirty="0"/>
              <a:t>idea for the service began as something to support one local nonprofit organization, and grew quickly as other nonprofits</a:t>
            </a:r>
          </a:p>
          <a:p>
            <a:r>
              <a:rPr lang="en-AU" dirty="0"/>
              <a:t>users decided </a:t>
            </a:r>
            <a:r>
              <a:rPr lang="en-US" dirty="0"/>
              <a:t>they also wanted to be able to add kittens to their pictures</a:t>
            </a:r>
            <a:endParaRPr lang="en-AU" dirty="0"/>
          </a:p>
        </p:txBody>
      </p:sp>
    </p:spTree>
    <p:extLst>
      <p:ext uri="{BB962C8B-B14F-4D97-AF65-F5344CB8AC3E}">
        <p14:creationId xmlns:p14="http://schemas.microsoft.com/office/powerpoint/2010/main" val="8768427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Scrum Process Example - </a:t>
            </a:r>
            <a:r>
              <a:rPr lang="en-AU" b="1" dirty="0" err="1"/>
              <a:t>WithKittens</a:t>
            </a:r>
            <a:endParaRPr lang="en-AU" b="1" dirty="0"/>
          </a:p>
        </p:txBody>
      </p:sp>
      <p:sp>
        <p:nvSpPr>
          <p:cNvPr id="3" name="Content Placeholder 2"/>
          <p:cNvSpPr>
            <a:spLocks noGrp="1"/>
          </p:cNvSpPr>
          <p:nvPr>
            <p:ph idx="1"/>
          </p:nvPr>
        </p:nvSpPr>
        <p:spPr/>
        <p:txBody>
          <a:bodyPr>
            <a:normAutofit fontScale="77500" lnSpcReduction="20000"/>
          </a:bodyPr>
          <a:lstStyle/>
          <a:p>
            <a:r>
              <a:rPr lang="en-US" dirty="0"/>
              <a:t>produce both a website and a mobile application designed to add pictures of kittens to any image uploaded by their clients</a:t>
            </a:r>
            <a:endParaRPr lang="en-AU" dirty="0"/>
          </a:p>
          <a:p>
            <a:r>
              <a:rPr lang="en-US" dirty="0"/>
              <a:t>free tier </a:t>
            </a:r>
            <a:r>
              <a:rPr lang="en-AU" dirty="0"/>
              <a:t>customers (most)</a:t>
            </a:r>
          </a:p>
          <a:p>
            <a:pPr lvl="1"/>
            <a:r>
              <a:rPr lang="en-US" dirty="0"/>
              <a:t>adding kittens to their own social media images and sharing them</a:t>
            </a:r>
          </a:p>
          <a:p>
            <a:r>
              <a:rPr lang="en-US" dirty="0"/>
              <a:t>paying customers  (some)</a:t>
            </a:r>
          </a:p>
          <a:p>
            <a:pPr lvl="1"/>
            <a:r>
              <a:rPr lang="en-US" dirty="0"/>
              <a:t>for the privilege of knowing only the very best kittens will be added to their images consistently and reliably</a:t>
            </a:r>
          </a:p>
          <a:p>
            <a:pPr lvl="1"/>
            <a:r>
              <a:rPr lang="en-US" dirty="0"/>
              <a:t>great deal more control over the quality and content than free users get</a:t>
            </a:r>
          </a:p>
          <a:p>
            <a:pPr lvl="1"/>
            <a:r>
              <a:rPr lang="en-US" dirty="0"/>
              <a:t>high-end social media users</a:t>
            </a:r>
          </a:p>
          <a:p>
            <a:pPr lvl="1"/>
            <a:r>
              <a:rPr lang="en-US" dirty="0"/>
              <a:t>people who want more control over the way their kittens are presented in </a:t>
            </a:r>
            <a:r>
              <a:rPr lang="en-AU" dirty="0"/>
              <a:t>their pictures</a:t>
            </a:r>
          </a:p>
          <a:p>
            <a:pPr lvl="1"/>
            <a:r>
              <a:rPr lang="en-US" dirty="0"/>
              <a:t>growing business clientele, including companies who use the </a:t>
            </a:r>
            <a:r>
              <a:rPr lang="en-US" dirty="0" err="1"/>
              <a:t>WithKittens</a:t>
            </a:r>
            <a:r>
              <a:rPr lang="en-US" dirty="0"/>
              <a:t> service to add appeal</a:t>
            </a:r>
          </a:p>
          <a:p>
            <a:r>
              <a:rPr lang="en-AU" dirty="0"/>
              <a:t>important to keep paying clients happy</a:t>
            </a:r>
          </a:p>
          <a:p>
            <a:endParaRPr lang="en-AU" dirty="0"/>
          </a:p>
        </p:txBody>
      </p:sp>
    </p:spTree>
    <p:extLst>
      <p:ext uri="{BB962C8B-B14F-4D97-AF65-F5344CB8AC3E}">
        <p14:creationId xmlns:p14="http://schemas.microsoft.com/office/powerpoint/2010/main" val="2713569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Week 5 Overview</a:t>
            </a:r>
            <a:endParaRPr lang="en-AU"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66537179"/>
              </p:ext>
            </p:extLst>
          </p:nvPr>
        </p:nvGraphicFramePr>
        <p:xfrm>
          <a:off x="628650" y="2226469"/>
          <a:ext cx="7886700" cy="384048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tblGrid>
              <a:tr h="571500">
                <a:tc>
                  <a:txBody>
                    <a:bodyPr/>
                    <a:lstStyle/>
                    <a:p>
                      <a:pPr marL="0" indent="0">
                        <a:buFont typeface="Arial" panose="020B0604020202020204" pitchFamily="34" charset="0"/>
                        <a:buNone/>
                      </a:pPr>
                      <a:r>
                        <a:rPr lang="en-US" sz="2700" b="0" dirty="0">
                          <a:solidFill>
                            <a:schemeClr val="tx1"/>
                          </a:solidFill>
                        </a:rPr>
                        <a:t>Roles</a:t>
                      </a:r>
                      <a:endParaRPr lang="en-AU" sz="2700" b="0" dirty="0">
                        <a:solidFill>
                          <a:schemeClr val="tx1"/>
                        </a:solidFill>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3000" b="1" dirty="0">
                          <a:solidFill>
                            <a:schemeClr val="tx1"/>
                          </a:solidFill>
                        </a:rPr>
                        <a:t>Rituals</a:t>
                      </a:r>
                      <a:endParaRPr lang="en-AU" sz="2700" b="1" dirty="0">
                        <a:solidFill>
                          <a:schemeClr val="tx1"/>
                        </a:solidFill>
                      </a:endParaRPr>
                    </a:p>
                  </a:txBody>
                  <a:tcPr marL="68580" marR="68580" marT="34290" marB="34290"/>
                </a:tc>
                <a:tc>
                  <a:txBody>
                    <a:bodyPr/>
                    <a:lstStyle/>
                    <a:p>
                      <a:pPr marL="0" indent="0">
                        <a:buFont typeface="Arial" panose="020B0604020202020204" pitchFamily="34" charset="0"/>
                        <a:buNone/>
                      </a:pPr>
                      <a:r>
                        <a:rPr lang="en-US" sz="3300" b="0" dirty="0">
                          <a:solidFill>
                            <a:schemeClr val="tx1"/>
                          </a:solidFill>
                        </a:rPr>
                        <a:t>Artifacts</a:t>
                      </a:r>
                      <a:endParaRPr lang="en-AU" sz="3300" b="0" dirty="0">
                        <a:solidFill>
                          <a:schemeClr val="tx1"/>
                        </a:solidFill>
                      </a:endParaRPr>
                    </a:p>
                  </a:txBody>
                  <a:tcPr marL="68580" marR="68580" marT="34290" marB="34290"/>
                </a:tc>
                <a:extLst>
                  <a:ext uri="{0D108BD9-81ED-4DB2-BD59-A6C34878D82A}">
                    <a16:rowId xmlns:a16="http://schemas.microsoft.com/office/drawing/2014/main" val="10000"/>
                  </a:ext>
                </a:extLst>
              </a:tr>
              <a:tr h="2948940">
                <a:tc>
                  <a:txBody>
                    <a:bodyPr/>
                    <a:lstStyle/>
                    <a:p>
                      <a:pPr marL="571500" marR="0" lvl="0" indent="-5715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700" b="0" baseline="0" dirty="0">
                          <a:solidFill>
                            <a:schemeClr val="tx1"/>
                          </a:solidFill>
                        </a:rPr>
                        <a:t>Scrum Master</a:t>
                      </a:r>
                      <a:endParaRPr lang="en-US" sz="2700" b="0" dirty="0">
                        <a:solidFill>
                          <a:schemeClr val="tx1"/>
                        </a:solidFill>
                      </a:endParaRPr>
                    </a:p>
                    <a:p>
                      <a:pPr marL="571500" indent="-571500">
                        <a:buFont typeface="Arial" panose="020B0604020202020204" pitchFamily="34" charset="0"/>
                        <a:buChar char="•"/>
                      </a:pPr>
                      <a:r>
                        <a:rPr lang="en-US" sz="2700" b="0" dirty="0">
                          <a:solidFill>
                            <a:schemeClr val="tx1"/>
                          </a:solidFill>
                        </a:rPr>
                        <a:t>Product</a:t>
                      </a:r>
                      <a:r>
                        <a:rPr lang="en-US" sz="2700" b="0" baseline="0" dirty="0">
                          <a:solidFill>
                            <a:schemeClr val="tx1"/>
                          </a:solidFill>
                        </a:rPr>
                        <a:t> Owner</a:t>
                      </a:r>
                    </a:p>
                    <a:p>
                      <a:pPr marL="571500" indent="-571500">
                        <a:buFont typeface="Arial" panose="020B0604020202020204" pitchFamily="34" charset="0"/>
                        <a:buChar char="•"/>
                      </a:pPr>
                      <a:r>
                        <a:rPr lang="en-US" sz="2700" b="0" baseline="0" dirty="0">
                          <a:solidFill>
                            <a:schemeClr val="tx1"/>
                          </a:solidFill>
                        </a:rPr>
                        <a:t>Development Team</a:t>
                      </a:r>
                    </a:p>
                  </a:txBody>
                  <a:tcPr marL="68580" marR="68580" marT="34290" marB="34290"/>
                </a:tc>
                <a:tc>
                  <a:txBody>
                    <a:bodyPr/>
                    <a:lstStyle/>
                    <a:p>
                      <a:pPr marL="571500" indent="-571500">
                        <a:buFont typeface="Arial" panose="020B0604020202020204" pitchFamily="34" charset="0"/>
                        <a:buChar char="•"/>
                      </a:pPr>
                      <a:r>
                        <a:rPr lang="en-US" sz="2700" b="0" dirty="0">
                          <a:solidFill>
                            <a:schemeClr val="tx1"/>
                          </a:solidFill>
                        </a:rPr>
                        <a:t>Sprint</a:t>
                      </a:r>
                      <a:r>
                        <a:rPr lang="en-US" sz="2700" b="0" baseline="0" dirty="0">
                          <a:solidFill>
                            <a:schemeClr val="tx1"/>
                          </a:solidFill>
                        </a:rPr>
                        <a:t> Planning</a:t>
                      </a:r>
                    </a:p>
                    <a:p>
                      <a:pPr marL="571500" indent="-571500">
                        <a:buFont typeface="Arial" panose="020B0604020202020204" pitchFamily="34" charset="0"/>
                        <a:buChar char="•"/>
                      </a:pPr>
                      <a:r>
                        <a:rPr lang="en-US" sz="2700" b="1" baseline="0" dirty="0">
                          <a:solidFill>
                            <a:schemeClr val="tx1"/>
                          </a:solidFill>
                        </a:rPr>
                        <a:t>Daily Standup </a:t>
                      </a:r>
                    </a:p>
                    <a:p>
                      <a:pPr marL="571500" indent="-571500">
                        <a:buFont typeface="Arial" panose="020B0604020202020204" pitchFamily="34" charset="0"/>
                        <a:buChar char="•"/>
                      </a:pPr>
                      <a:r>
                        <a:rPr lang="en-US" sz="2700" baseline="0" dirty="0">
                          <a:solidFill>
                            <a:schemeClr val="tx1"/>
                          </a:solidFill>
                        </a:rPr>
                        <a:t>Sprint Demo</a:t>
                      </a:r>
                    </a:p>
                    <a:p>
                      <a:pPr marL="571500" indent="-571500">
                        <a:buFont typeface="Arial" panose="020B0604020202020204" pitchFamily="34" charset="0"/>
                        <a:buChar char="•"/>
                      </a:pPr>
                      <a:r>
                        <a:rPr lang="en-US" sz="2700" baseline="0" dirty="0">
                          <a:solidFill>
                            <a:schemeClr val="tx1"/>
                          </a:solidFill>
                        </a:rPr>
                        <a:t>Sprint Retrospective </a:t>
                      </a:r>
                    </a:p>
                  </a:txBody>
                  <a:tcPr marL="68580" marR="68580" marT="34290" marB="34290"/>
                </a:tc>
                <a:tc>
                  <a:txBody>
                    <a:bodyPr/>
                    <a:lstStyle/>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Story</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Product backlog</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Sprint backlog</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Scrum board</a:t>
                      </a:r>
                    </a:p>
                    <a:p>
                      <a:pPr marL="571500" lvl="0" indent="-571500">
                        <a:buFont typeface="Arial" panose="020B0604020202020204" pitchFamily="34" charset="0"/>
                        <a:buChar char="•"/>
                      </a:pPr>
                      <a:r>
                        <a:rPr lang="en-AU" sz="2100" b="1" kern="1200" baseline="0" dirty="0">
                          <a:solidFill>
                            <a:schemeClr val="tx1"/>
                          </a:solidFill>
                          <a:latin typeface="+mn-lt"/>
                          <a:ea typeface="+mn-ea"/>
                          <a:cs typeface="+mn-cs"/>
                        </a:rPr>
                        <a:t>Definition of "done“</a:t>
                      </a:r>
                    </a:p>
                    <a:p>
                      <a:pPr marL="571500" lvl="0" indent="-571500">
                        <a:buFont typeface="Arial" panose="020B0604020202020204" pitchFamily="34" charset="0"/>
                        <a:buChar char="•"/>
                      </a:pPr>
                      <a:r>
                        <a:rPr lang="en-AU" sz="2100" b="1" kern="1200" baseline="0" dirty="0">
                          <a:solidFill>
                            <a:schemeClr val="tx1"/>
                          </a:solidFill>
                          <a:latin typeface="+mn-lt"/>
                          <a:ea typeface="+mn-ea"/>
                          <a:cs typeface="+mn-cs"/>
                        </a:rPr>
                        <a:t>Velocity charts</a:t>
                      </a:r>
                    </a:p>
                    <a:p>
                      <a:pPr marL="571500" lvl="0" indent="-571500">
                        <a:buFont typeface="Arial" panose="020B0604020202020204" pitchFamily="34" charset="0"/>
                        <a:buChar char="•"/>
                      </a:pPr>
                      <a:r>
                        <a:rPr lang="en-AU" sz="2100" b="1" kern="1200" baseline="0" dirty="0">
                          <a:solidFill>
                            <a:schemeClr val="tx1"/>
                          </a:solidFill>
                          <a:latin typeface="+mn-lt"/>
                          <a:ea typeface="+mn-ea"/>
                          <a:cs typeface="+mn-cs"/>
                        </a:rPr>
                        <a:t>Burndown chart</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Product increment</a:t>
                      </a:r>
                    </a:p>
                  </a:txBody>
                  <a:tcPr marL="68580" marR="68580" marT="34290" marB="3429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835249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E835383-609B-458B-9AB0-600403868A3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205" r="18648" b="1"/>
          <a:stretch/>
        </p:blipFill>
        <p:spPr bwMode="auto">
          <a:xfrm>
            <a:off x="20" y="10"/>
            <a:ext cx="9143980" cy="4666928"/>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70">
            <a:extLst>
              <a:ext uri="{FF2B5EF4-FFF2-40B4-BE49-F238E27FC236}">
                <a16:creationId xmlns:a16="http://schemas.microsoft.com/office/drawing/2014/main" id="{EE09A529-E47C-4634-BB98-0A9526C372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73" name="Oval 72">
            <a:extLst>
              <a:ext uri="{FF2B5EF4-FFF2-40B4-BE49-F238E27FC236}">
                <a16:creationId xmlns:a16="http://schemas.microsoft.com/office/drawing/2014/main" id="{569C1A01-6FB5-43CE-ADCC-936728ACA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200" y="4388303"/>
            <a:ext cx="618067" cy="702986"/>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03748" y="4551037"/>
            <a:ext cx="3766337" cy="1509931"/>
          </a:xfrm>
        </p:spPr>
        <p:txBody>
          <a:bodyPr>
            <a:normAutofit/>
          </a:bodyPr>
          <a:lstStyle/>
          <a:p>
            <a:r>
              <a:rPr lang="en-US" sz="3500" b="1">
                <a:solidFill>
                  <a:srgbClr val="000000"/>
                </a:solidFill>
              </a:rPr>
              <a:t>The Problem</a:t>
            </a:r>
            <a:endParaRPr lang="en-AU" sz="3500" b="1">
              <a:solidFill>
                <a:srgbClr val="000000"/>
              </a:solidFill>
            </a:endParaRPr>
          </a:p>
        </p:txBody>
      </p:sp>
      <p:sp>
        <p:nvSpPr>
          <p:cNvPr id="3" name="Content Placeholder 2"/>
          <p:cNvSpPr>
            <a:spLocks noGrp="1"/>
          </p:cNvSpPr>
          <p:nvPr>
            <p:ph idx="1"/>
          </p:nvPr>
        </p:nvSpPr>
        <p:spPr>
          <a:xfrm>
            <a:off x="3107267" y="4301067"/>
            <a:ext cx="5440226" cy="2404533"/>
          </a:xfrm>
        </p:spPr>
        <p:txBody>
          <a:bodyPr anchor="ctr">
            <a:normAutofit/>
          </a:bodyPr>
          <a:lstStyle/>
          <a:p>
            <a:r>
              <a:rPr lang="en-AU" sz="2000" dirty="0">
                <a:solidFill>
                  <a:srgbClr val="000000"/>
                </a:solidFill>
              </a:rPr>
              <a:t>the company's focus </a:t>
            </a:r>
            <a:r>
              <a:rPr lang="en-US" sz="2000" dirty="0">
                <a:solidFill>
                  <a:srgbClr val="000000"/>
                </a:solidFill>
              </a:rPr>
              <a:t>on kitten-only content has never been a serious issue before</a:t>
            </a:r>
          </a:p>
          <a:p>
            <a:r>
              <a:rPr lang="en-US" sz="2000" dirty="0">
                <a:solidFill>
                  <a:srgbClr val="000000"/>
                </a:solidFill>
              </a:rPr>
              <a:t>but recently, the </a:t>
            </a:r>
            <a:r>
              <a:rPr lang="en-AU" sz="2000" dirty="0">
                <a:solidFill>
                  <a:srgbClr val="000000"/>
                </a:solidFill>
              </a:rPr>
              <a:t>company's largest clients, a </a:t>
            </a:r>
            <a:r>
              <a:rPr lang="en-US" sz="2000" dirty="0">
                <a:solidFill>
                  <a:srgbClr val="000000"/>
                </a:solidFill>
              </a:rPr>
              <a:t>multinational marketing conglomerate </a:t>
            </a:r>
            <a:r>
              <a:rPr lang="en-AU" sz="2000" dirty="0">
                <a:solidFill>
                  <a:srgbClr val="000000"/>
                </a:solidFill>
              </a:rPr>
              <a:t>were planning to </a:t>
            </a:r>
            <a:r>
              <a:rPr lang="en-US" sz="2000" dirty="0">
                <a:solidFill>
                  <a:srgbClr val="000000"/>
                </a:solidFill>
              </a:rPr>
              <a:t>switch contracts to a competitor. They puppy images </a:t>
            </a:r>
          </a:p>
        </p:txBody>
      </p:sp>
    </p:spTree>
    <p:extLst>
      <p:ext uri="{BB962C8B-B14F-4D97-AF65-F5344CB8AC3E}">
        <p14:creationId xmlns:p14="http://schemas.microsoft.com/office/powerpoint/2010/main" val="9421484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CEO &amp; Product Owner</a:t>
            </a:r>
            <a:endParaRPr lang="en-AU" b="1" dirty="0"/>
          </a:p>
        </p:txBody>
      </p:sp>
      <p:sp>
        <p:nvSpPr>
          <p:cNvPr id="3" name="Content Placeholder 2"/>
          <p:cNvSpPr>
            <a:spLocks noGrp="1"/>
          </p:cNvSpPr>
          <p:nvPr>
            <p:ph idx="1"/>
          </p:nvPr>
        </p:nvSpPr>
        <p:spPr/>
        <p:txBody>
          <a:bodyPr>
            <a:normAutofit/>
          </a:bodyPr>
          <a:lstStyle/>
          <a:p>
            <a:r>
              <a:rPr lang="en-US" dirty="0"/>
              <a:t>Meeting between CEO and product owner</a:t>
            </a:r>
          </a:p>
          <a:p>
            <a:pPr lvl="1"/>
            <a:r>
              <a:rPr lang="en-AU" dirty="0"/>
              <a:t>value of </a:t>
            </a:r>
            <a:r>
              <a:rPr lang="en-US" dirty="0"/>
              <a:t>adapting to changing market expectations</a:t>
            </a:r>
          </a:p>
          <a:p>
            <a:pPr lvl="1"/>
            <a:r>
              <a:rPr lang="en-US" dirty="0"/>
              <a:t>the appropriateness of adding a service that conflicts with the historical intent of the company</a:t>
            </a:r>
          </a:p>
          <a:p>
            <a:pPr lvl="1"/>
            <a:r>
              <a:rPr lang="en-US" dirty="0"/>
              <a:t>conflict with </a:t>
            </a:r>
            <a:r>
              <a:rPr lang="en-AU" dirty="0"/>
              <a:t>company name</a:t>
            </a:r>
          </a:p>
          <a:p>
            <a:r>
              <a:rPr lang="en-US" dirty="0"/>
              <a:t>decided to work on puppy-friendly features</a:t>
            </a:r>
          </a:p>
          <a:p>
            <a:r>
              <a:rPr lang="en-US" dirty="0"/>
              <a:t>keeping in mind are the overhead of maintaining an entirely independent service versus the cost of developing and supporting an integrated service</a:t>
            </a:r>
          </a:p>
          <a:p>
            <a:r>
              <a:rPr lang="en-AU" dirty="0"/>
              <a:t>scheduled to work on next</a:t>
            </a:r>
          </a:p>
        </p:txBody>
      </p:sp>
    </p:spTree>
    <p:extLst>
      <p:ext uri="{BB962C8B-B14F-4D97-AF65-F5344CB8AC3E}">
        <p14:creationId xmlns:p14="http://schemas.microsoft.com/office/powerpoint/2010/main" val="21049874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Working Through a Story</a:t>
            </a:r>
            <a:endParaRPr lang="en-AU" b="1" dirty="0"/>
          </a:p>
        </p:txBody>
      </p:sp>
      <p:sp>
        <p:nvSpPr>
          <p:cNvPr id="3" name="Content Placeholder 2"/>
          <p:cNvSpPr>
            <a:spLocks noGrp="1"/>
          </p:cNvSpPr>
          <p:nvPr>
            <p:ph idx="1"/>
          </p:nvPr>
        </p:nvSpPr>
        <p:spPr/>
        <p:txBody>
          <a:bodyPr/>
          <a:lstStyle/>
          <a:p>
            <a:r>
              <a:rPr lang="en-US" dirty="0"/>
              <a:t>Team completed Sprint Planning</a:t>
            </a:r>
          </a:p>
          <a:p>
            <a:r>
              <a:rPr lang="en-US" dirty="0"/>
              <a:t>Already prepared</a:t>
            </a:r>
          </a:p>
          <a:p>
            <a:pPr lvl="1"/>
            <a:r>
              <a:rPr lang="en-US" dirty="0"/>
              <a:t>Scrum Board</a:t>
            </a:r>
          </a:p>
          <a:p>
            <a:pPr lvl="1"/>
            <a:r>
              <a:rPr lang="en-US" dirty="0"/>
              <a:t>Product Backlog </a:t>
            </a:r>
          </a:p>
          <a:p>
            <a:pPr lvl="1"/>
            <a:r>
              <a:rPr lang="en-US" dirty="0"/>
              <a:t>Stories</a:t>
            </a:r>
          </a:p>
          <a:p>
            <a:pPr lvl="1"/>
            <a:r>
              <a:rPr lang="en-US" dirty="0"/>
              <a:t>Sprint Backlog</a:t>
            </a:r>
          </a:p>
          <a:p>
            <a:r>
              <a:rPr lang="en-US" dirty="0"/>
              <a:t> Team running Daily Standup for </a:t>
            </a:r>
            <a:r>
              <a:rPr lang="en-US" i="1" dirty="0"/>
              <a:t>Sprint 11</a:t>
            </a:r>
            <a:endParaRPr lang="en-AU" i="1" dirty="0"/>
          </a:p>
        </p:txBody>
      </p:sp>
    </p:spTree>
    <p:extLst>
      <p:ext uri="{BB962C8B-B14F-4D97-AF65-F5344CB8AC3E}">
        <p14:creationId xmlns:p14="http://schemas.microsoft.com/office/powerpoint/2010/main" val="30312237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265246"/>
            <a:ext cx="7886700" cy="577283"/>
          </a:xfrm>
        </p:spPr>
        <p:txBody>
          <a:bodyPr>
            <a:normAutofit/>
          </a:bodyPr>
          <a:lstStyle/>
          <a:p>
            <a:r>
              <a:rPr lang="en-AU" sz="3000" b="1" dirty="0"/>
              <a:t>Working Through a Story</a:t>
            </a:r>
            <a:endParaRPr lang="en-AU" sz="30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a:ext>
            </a:extLst>
          </a:blip>
          <a:stretch>
            <a:fillRect/>
          </a:stretch>
        </p:blipFill>
        <p:spPr>
          <a:xfrm>
            <a:off x="768214" y="1825625"/>
            <a:ext cx="7607571" cy="4351338"/>
          </a:xfrm>
          <a:prstGeom prst="rect">
            <a:avLst/>
          </a:prstGeom>
        </p:spPr>
      </p:pic>
      <p:sp>
        <p:nvSpPr>
          <p:cNvPr id="5" name="Title 1"/>
          <p:cNvSpPr txBox="1">
            <a:spLocks/>
          </p:cNvSpPr>
          <p:nvPr/>
        </p:nvSpPr>
        <p:spPr>
          <a:xfrm>
            <a:off x="628649" y="681037"/>
            <a:ext cx="7886700"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sz="2100" b="1" dirty="0"/>
              <a:t>Scrum Board at start of Sprint</a:t>
            </a:r>
            <a:endParaRPr lang="en-AU" sz="2100" dirty="0"/>
          </a:p>
        </p:txBody>
      </p:sp>
    </p:spTree>
    <p:extLst>
      <p:ext uri="{BB962C8B-B14F-4D97-AF65-F5344CB8AC3E}">
        <p14:creationId xmlns:p14="http://schemas.microsoft.com/office/powerpoint/2010/main" val="36049465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Working Through a Story</a:t>
            </a:r>
            <a:endParaRPr lang="en-AU" dirty="0"/>
          </a:p>
        </p:txBody>
      </p:sp>
      <p:sp>
        <p:nvSpPr>
          <p:cNvPr id="3" name="Content Placeholder 2"/>
          <p:cNvSpPr>
            <a:spLocks noGrp="1"/>
          </p:cNvSpPr>
          <p:nvPr>
            <p:ph idx="1"/>
          </p:nvPr>
        </p:nvSpPr>
        <p:spPr/>
        <p:txBody>
          <a:bodyPr/>
          <a:lstStyle/>
          <a:p>
            <a:r>
              <a:rPr lang="en-AU" dirty="0"/>
              <a:t>new story (11-1)</a:t>
            </a:r>
          </a:p>
          <a:p>
            <a:pPr lvl="1"/>
            <a:r>
              <a:rPr lang="en-US" dirty="0"/>
              <a:t>high on the priority list</a:t>
            </a:r>
          </a:p>
          <a:p>
            <a:pPr lvl="1"/>
            <a:r>
              <a:rPr lang="en-US" dirty="0"/>
              <a:t>but a little lower than stories from </a:t>
            </a:r>
            <a:r>
              <a:rPr lang="en-AU" dirty="0"/>
              <a:t>previous sprint</a:t>
            </a:r>
          </a:p>
          <a:p>
            <a:r>
              <a:rPr lang="en-AU" dirty="0"/>
              <a:t>compromise </a:t>
            </a:r>
            <a:r>
              <a:rPr lang="en-US" dirty="0"/>
              <a:t>the product owner is moving to make so that the team won't lose momentum on stories that are almost completed</a:t>
            </a:r>
            <a:endParaRPr lang="en-AU" dirty="0"/>
          </a:p>
        </p:txBody>
      </p:sp>
    </p:spTree>
    <p:extLst>
      <p:ext uri="{BB962C8B-B14F-4D97-AF65-F5344CB8AC3E}">
        <p14:creationId xmlns:p14="http://schemas.microsoft.com/office/powerpoint/2010/main" val="5190553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First stand-up</a:t>
            </a:r>
          </a:p>
        </p:txBody>
      </p:sp>
      <p:sp>
        <p:nvSpPr>
          <p:cNvPr id="3" name="Content Placeholder 2"/>
          <p:cNvSpPr>
            <a:spLocks noGrp="1"/>
          </p:cNvSpPr>
          <p:nvPr>
            <p:ph idx="1"/>
          </p:nvPr>
        </p:nvSpPr>
        <p:spPr/>
        <p:txBody>
          <a:bodyPr>
            <a:normAutofit fontScale="92500" lnSpcReduction="20000"/>
          </a:bodyPr>
          <a:lstStyle/>
          <a:p>
            <a:r>
              <a:rPr lang="en-US" dirty="0"/>
              <a:t>team goes around the circle</a:t>
            </a:r>
          </a:p>
          <a:p>
            <a:r>
              <a:rPr lang="en-US" dirty="0"/>
              <a:t>each engineer reporting </a:t>
            </a:r>
          </a:p>
          <a:p>
            <a:pPr lvl="1"/>
            <a:r>
              <a:rPr lang="en-US" dirty="0"/>
              <a:t>on what they've done since the last standup</a:t>
            </a:r>
          </a:p>
          <a:p>
            <a:pPr lvl="1"/>
            <a:r>
              <a:rPr lang="en-US" dirty="0"/>
              <a:t>what they're planning to do until the next standup</a:t>
            </a:r>
          </a:p>
          <a:p>
            <a:pPr lvl="1"/>
            <a:r>
              <a:rPr lang="en-US" dirty="0"/>
              <a:t>whether they have any blockers</a:t>
            </a:r>
          </a:p>
          <a:p>
            <a:r>
              <a:rPr lang="en-AU" dirty="0"/>
              <a:t>first three engineers</a:t>
            </a:r>
          </a:p>
          <a:p>
            <a:pPr lvl="1"/>
            <a:r>
              <a:rPr lang="en-AU" dirty="0"/>
              <a:t>clean up work </a:t>
            </a:r>
            <a:r>
              <a:rPr lang="en-US" dirty="0"/>
              <a:t>to do from stories they've failed to finish in the previous sprint</a:t>
            </a:r>
          </a:p>
          <a:p>
            <a:pPr lvl="1"/>
            <a:r>
              <a:rPr lang="en-US" dirty="0"/>
              <a:t>no blockers</a:t>
            </a:r>
          </a:p>
          <a:p>
            <a:r>
              <a:rPr lang="en-AU" dirty="0"/>
              <a:t>fourth engineer (</a:t>
            </a:r>
            <a:r>
              <a:rPr lang="en-AU" dirty="0" err="1"/>
              <a:t>jr</a:t>
            </a:r>
            <a:r>
              <a:rPr lang="en-AU" dirty="0"/>
              <a:t> engineer)</a:t>
            </a:r>
          </a:p>
          <a:p>
            <a:pPr lvl="1"/>
            <a:r>
              <a:rPr lang="en-AU" dirty="0"/>
              <a:t>doesn't have any work left to do</a:t>
            </a:r>
          </a:p>
          <a:p>
            <a:pPr lvl="1"/>
            <a:r>
              <a:rPr lang="en-US" dirty="0"/>
              <a:t>take on a new story </a:t>
            </a:r>
          </a:p>
          <a:p>
            <a:pPr lvl="1"/>
            <a:r>
              <a:rPr lang="en-US" dirty="0"/>
              <a:t>Becomes story owner</a:t>
            </a:r>
            <a:endParaRPr lang="en-AU" dirty="0"/>
          </a:p>
        </p:txBody>
      </p:sp>
    </p:spTree>
    <p:extLst>
      <p:ext uri="{BB962C8B-B14F-4D97-AF65-F5344CB8AC3E}">
        <p14:creationId xmlns:p14="http://schemas.microsoft.com/office/powerpoint/2010/main" val="1727105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First Standup </a:t>
            </a:r>
            <a:endParaRPr lang="en-AU" b="1" dirty="0"/>
          </a:p>
        </p:txBody>
      </p:sp>
      <p:sp>
        <p:nvSpPr>
          <p:cNvPr id="3" name="Content Placeholder 2"/>
          <p:cNvSpPr>
            <a:spLocks noGrp="1"/>
          </p:cNvSpPr>
          <p:nvPr>
            <p:ph idx="1"/>
          </p:nvPr>
        </p:nvSpPr>
        <p:spPr/>
        <p:txBody>
          <a:bodyPr>
            <a:normAutofit lnSpcReduction="10000"/>
          </a:bodyPr>
          <a:lstStyle/>
          <a:p>
            <a:r>
              <a:rPr lang="en-AU" dirty="0"/>
              <a:t>junior engineer: </a:t>
            </a:r>
            <a:r>
              <a:rPr lang="en-US" dirty="0"/>
              <a:t>Looks like I get to take the big one</a:t>
            </a:r>
          </a:p>
          <a:p>
            <a:r>
              <a:rPr lang="en-AU" dirty="0"/>
              <a:t>scrum master: </a:t>
            </a:r>
            <a:r>
              <a:rPr lang="en-US" dirty="0"/>
              <a:t>OK, we're putting your name on it</a:t>
            </a:r>
          </a:p>
          <a:p>
            <a:r>
              <a:rPr lang="en-AU" dirty="0"/>
              <a:t>junior engineer: </a:t>
            </a:r>
            <a:r>
              <a:rPr lang="en-US" dirty="0"/>
              <a:t>I guess I'll start tasking it out, "but I'm </a:t>
            </a:r>
            <a:r>
              <a:rPr lang="en-US" dirty="0" err="1"/>
              <a:t>gonna</a:t>
            </a:r>
            <a:r>
              <a:rPr lang="en-US" dirty="0"/>
              <a:t> need some help. Does somebody want to pair with me?</a:t>
            </a:r>
          </a:p>
          <a:p>
            <a:r>
              <a:rPr lang="en-AU" dirty="0"/>
              <a:t>Engineer 6: </a:t>
            </a:r>
            <a:r>
              <a:rPr lang="en-US" dirty="0"/>
              <a:t>Sure, we can work together</a:t>
            </a:r>
          </a:p>
          <a:p>
            <a:r>
              <a:rPr lang="en-AU" dirty="0"/>
              <a:t>scrum master: Great. </a:t>
            </a:r>
            <a:r>
              <a:rPr lang="en-US" dirty="0"/>
              <a:t>So you two are a team, and you're working on this story. Got any blockers yet?</a:t>
            </a:r>
          </a:p>
          <a:p>
            <a:r>
              <a:rPr lang="en-AU" dirty="0"/>
              <a:t>junior engineer: </a:t>
            </a:r>
            <a:r>
              <a:rPr lang="en-US" dirty="0"/>
              <a:t>Just the usual sense of intimidation. </a:t>
            </a:r>
            <a:r>
              <a:rPr lang="en-AU" dirty="0"/>
              <a:t>But I guess we've got this.</a:t>
            </a:r>
          </a:p>
        </p:txBody>
      </p:sp>
    </p:spTree>
    <p:extLst>
      <p:ext uri="{BB962C8B-B14F-4D97-AF65-F5344CB8AC3E}">
        <p14:creationId xmlns:p14="http://schemas.microsoft.com/office/powerpoint/2010/main" val="9129009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Defining Tasks</a:t>
            </a:r>
            <a:endParaRPr lang="en-AU" dirty="0"/>
          </a:p>
        </p:txBody>
      </p:sp>
      <p:sp>
        <p:nvSpPr>
          <p:cNvPr id="3" name="Content Placeholder 2"/>
          <p:cNvSpPr>
            <a:spLocks noGrp="1"/>
          </p:cNvSpPr>
          <p:nvPr>
            <p:ph idx="1"/>
          </p:nvPr>
        </p:nvSpPr>
        <p:spPr/>
        <p:txBody>
          <a:bodyPr/>
          <a:lstStyle/>
          <a:p>
            <a:r>
              <a:rPr lang="en-AU" dirty="0"/>
              <a:t>big story </a:t>
            </a:r>
          </a:p>
          <a:p>
            <a:pPr lvl="1"/>
            <a:r>
              <a:rPr lang="en-AU" dirty="0"/>
              <a:t>task it out</a:t>
            </a:r>
          </a:p>
          <a:p>
            <a:pPr lvl="1"/>
            <a:r>
              <a:rPr lang="en-AU" dirty="0"/>
              <a:t>defining the individual subtasks</a:t>
            </a:r>
          </a:p>
          <a:p>
            <a:pPr lvl="1"/>
            <a:r>
              <a:rPr lang="en-AU" dirty="0"/>
              <a:t>worked on in parallel</a:t>
            </a:r>
          </a:p>
          <a:p>
            <a:pPr lvl="1"/>
            <a:r>
              <a:rPr lang="en-US" dirty="0"/>
              <a:t>so that the story doesn't get trapped in one person's head</a:t>
            </a:r>
          </a:p>
          <a:p>
            <a:r>
              <a:rPr lang="en-AU" dirty="0"/>
              <a:t>person who takes ownership</a:t>
            </a:r>
          </a:p>
          <a:p>
            <a:pPr lvl="1"/>
            <a:r>
              <a:rPr lang="en-US" dirty="0"/>
              <a:t>responsible for breaking out the tasks</a:t>
            </a:r>
          </a:p>
          <a:p>
            <a:pPr lvl="1"/>
            <a:r>
              <a:rPr lang="en-US" dirty="0"/>
              <a:t>some teams split stories during planning</a:t>
            </a:r>
          </a:p>
          <a:p>
            <a:pPr lvl="1"/>
            <a:endParaRPr lang="en-AU" dirty="0"/>
          </a:p>
        </p:txBody>
      </p:sp>
    </p:spTree>
    <p:extLst>
      <p:ext uri="{BB962C8B-B14F-4D97-AF65-F5344CB8AC3E}">
        <p14:creationId xmlns:p14="http://schemas.microsoft.com/office/powerpoint/2010/main" val="6791256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Defining Tasks</a:t>
            </a:r>
            <a:endParaRPr lang="en-AU" dirty="0"/>
          </a:p>
        </p:txBody>
      </p:sp>
      <p:sp>
        <p:nvSpPr>
          <p:cNvPr id="3" name="Content Placeholder 2"/>
          <p:cNvSpPr>
            <a:spLocks noGrp="1"/>
          </p:cNvSpPr>
          <p:nvPr>
            <p:ph idx="1"/>
          </p:nvPr>
        </p:nvSpPr>
        <p:spPr/>
        <p:txBody>
          <a:bodyPr>
            <a:normAutofit lnSpcReduction="10000"/>
          </a:bodyPr>
          <a:lstStyle/>
          <a:p>
            <a:pPr marL="0" indent="0">
              <a:buNone/>
            </a:pPr>
            <a:r>
              <a:rPr lang="en-AU" dirty="0"/>
              <a:t>Tasks</a:t>
            </a:r>
            <a:endParaRPr lang="en-US" dirty="0"/>
          </a:p>
          <a:p>
            <a:r>
              <a:rPr lang="en-US" dirty="0"/>
              <a:t>can be written just like stories or</a:t>
            </a:r>
          </a:p>
          <a:p>
            <a:r>
              <a:rPr lang="en-AU" dirty="0"/>
              <a:t>written as technical specifications</a:t>
            </a:r>
          </a:p>
          <a:p>
            <a:r>
              <a:rPr lang="en-US" dirty="0"/>
              <a:t>can be entered into a number of scrum board</a:t>
            </a:r>
          </a:p>
          <a:p>
            <a:pPr marL="0" indent="0">
              <a:buNone/>
            </a:pPr>
            <a:r>
              <a:rPr lang="en-US" dirty="0"/>
              <a:t>Pair of engineers responsible for the puppy story works through the sub elements</a:t>
            </a:r>
          </a:p>
          <a:p>
            <a:r>
              <a:rPr lang="en-AU" dirty="0"/>
              <a:t>took several hours</a:t>
            </a:r>
          </a:p>
          <a:p>
            <a:r>
              <a:rPr lang="en-US" dirty="0"/>
              <a:t>call in the product owner to </a:t>
            </a:r>
            <a:r>
              <a:rPr lang="en-AU" dirty="0"/>
              <a:t>clarify points</a:t>
            </a:r>
          </a:p>
          <a:p>
            <a:r>
              <a:rPr lang="en-US" dirty="0"/>
              <a:t>broken out more than six tasks</a:t>
            </a:r>
            <a:endParaRPr lang="en-AU" dirty="0"/>
          </a:p>
        </p:txBody>
      </p:sp>
    </p:spTree>
    <p:extLst>
      <p:ext uri="{BB962C8B-B14F-4D97-AF65-F5344CB8AC3E}">
        <p14:creationId xmlns:p14="http://schemas.microsoft.com/office/powerpoint/2010/main" val="20560337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Scrum Board after defining tasks </a:t>
            </a:r>
            <a:endParaRPr lang="en-AU"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a:ext>
            </a:extLst>
          </a:blip>
          <a:stretch>
            <a:fillRect/>
          </a:stretch>
        </p:blipFill>
        <p:spPr>
          <a:xfrm>
            <a:off x="1717746" y="2226469"/>
            <a:ext cx="5708508" cy="3263504"/>
          </a:xfrm>
          <a:prstGeom prst="rect">
            <a:avLst/>
          </a:prstGeom>
        </p:spPr>
      </p:pic>
    </p:spTree>
    <p:extLst>
      <p:ext uri="{BB962C8B-B14F-4D97-AF65-F5344CB8AC3E}">
        <p14:creationId xmlns:p14="http://schemas.microsoft.com/office/powerpoint/2010/main" val="2249109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ext uri="{D42A27DB-BD31-4B8C-83A1-F6EECF244321}">
                <p14:modId xmlns:p14="http://schemas.microsoft.com/office/powerpoint/2010/main" val="960457824"/>
              </p:ext>
            </p:extLst>
          </p:nvPr>
        </p:nvGraphicFramePr>
        <p:xfrm>
          <a:off x="267891" y="994172"/>
          <a:ext cx="8608219" cy="48696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049712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Tasks on scrum board</a:t>
            </a:r>
          </a:p>
        </p:txBody>
      </p:sp>
      <p:sp>
        <p:nvSpPr>
          <p:cNvPr id="3" name="Content Placeholder 2"/>
          <p:cNvSpPr>
            <a:spLocks noGrp="1"/>
          </p:cNvSpPr>
          <p:nvPr>
            <p:ph idx="1"/>
          </p:nvPr>
        </p:nvSpPr>
        <p:spPr/>
        <p:txBody>
          <a:bodyPr>
            <a:normAutofit/>
          </a:bodyPr>
          <a:lstStyle/>
          <a:p>
            <a:r>
              <a:rPr lang="en-US" sz="2400" dirty="0"/>
              <a:t>team members who aren't directly responsible for the whole story can still take responsibility for a task</a:t>
            </a:r>
          </a:p>
          <a:p>
            <a:pPr lvl="1"/>
            <a:r>
              <a:rPr lang="en-AU" sz="2100" dirty="0"/>
              <a:t>more efficient</a:t>
            </a:r>
          </a:p>
          <a:p>
            <a:r>
              <a:rPr lang="en-US" sz="2400" dirty="0"/>
              <a:t>spreading the knowledge about how the story is </a:t>
            </a:r>
            <a:r>
              <a:rPr lang="en-AU" sz="2400" dirty="0"/>
              <a:t>implemented</a:t>
            </a:r>
          </a:p>
          <a:p>
            <a:endParaRPr lang="en-US" sz="2400" dirty="0"/>
          </a:p>
          <a:p>
            <a:r>
              <a:rPr lang="en-AU" sz="2400" dirty="0"/>
              <a:t>Alerting QA </a:t>
            </a:r>
          </a:p>
          <a:p>
            <a:pPr lvl="1"/>
            <a:r>
              <a:rPr lang="en-AU" dirty="0"/>
              <a:t>discuss the testing plan</a:t>
            </a:r>
          </a:p>
          <a:p>
            <a:pPr lvl="1"/>
            <a:r>
              <a:rPr lang="en-AU" dirty="0"/>
              <a:t>decide </a:t>
            </a:r>
            <a:r>
              <a:rPr lang="en-US" dirty="0"/>
              <a:t>on standards for how the tests should be evaluated to match the acceptance criteria of the original story</a:t>
            </a:r>
            <a:endParaRPr lang="en-AU" dirty="0"/>
          </a:p>
        </p:txBody>
      </p:sp>
    </p:spTree>
    <p:extLst>
      <p:ext uri="{BB962C8B-B14F-4D97-AF65-F5344CB8AC3E}">
        <p14:creationId xmlns:p14="http://schemas.microsoft.com/office/powerpoint/2010/main" val="41249055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Tracking Progress</a:t>
            </a:r>
            <a:endParaRPr lang="en-AU" dirty="0"/>
          </a:p>
        </p:txBody>
      </p:sp>
      <p:sp>
        <p:nvSpPr>
          <p:cNvPr id="3" name="Content Placeholder 2"/>
          <p:cNvSpPr>
            <a:spLocks noGrp="1"/>
          </p:cNvSpPr>
          <p:nvPr>
            <p:ph idx="1"/>
          </p:nvPr>
        </p:nvSpPr>
        <p:spPr/>
        <p:txBody>
          <a:bodyPr/>
          <a:lstStyle/>
          <a:p>
            <a:r>
              <a:rPr lang="en-US" dirty="0"/>
              <a:t>Jr Engineer &amp; Engineer 6 </a:t>
            </a:r>
          </a:p>
          <a:p>
            <a:pPr lvl="1"/>
            <a:r>
              <a:rPr lang="en-AU" dirty="0"/>
              <a:t>determines the priority order of the tasks</a:t>
            </a:r>
          </a:p>
          <a:p>
            <a:pPr lvl="1"/>
            <a:r>
              <a:rPr lang="en-US" dirty="0"/>
              <a:t>start Task 1</a:t>
            </a:r>
          </a:p>
          <a:p>
            <a:pPr lvl="1"/>
            <a:r>
              <a:rPr lang="en-US" dirty="0"/>
              <a:t>move Task 1 to the in </a:t>
            </a:r>
          </a:p>
          <a:p>
            <a:pPr marL="342900" lvl="1" indent="0">
              <a:buNone/>
            </a:pPr>
            <a:r>
              <a:rPr lang="en-US" dirty="0"/>
              <a:t>progress column</a:t>
            </a:r>
          </a:p>
          <a:p>
            <a:pPr lvl="1"/>
            <a:endParaRPr lang="en-AU" dirty="0"/>
          </a:p>
        </p:txBody>
      </p:sp>
      <p:pic>
        <p:nvPicPr>
          <p:cNvPr id="4" name="Picture 3"/>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421170" y="3232716"/>
            <a:ext cx="4722830" cy="2700000"/>
          </a:xfrm>
          <a:prstGeom prst="rect">
            <a:avLst/>
          </a:prstGeom>
        </p:spPr>
      </p:pic>
    </p:spTree>
    <p:extLst>
      <p:ext uri="{BB962C8B-B14F-4D97-AF65-F5344CB8AC3E}">
        <p14:creationId xmlns:p14="http://schemas.microsoft.com/office/powerpoint/2010/main" val="13493444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Tracking Progress</a:t>
            </a:r>
            <a:endParaRPr lang="en-AU" dirty="0"/>
          </a:p>
        </p:txBody>
      </p:sp>
      <p:sp>
        <p:nvSpPr>
          <p:cNvPr id="3" name="Content Placeholder 2"/>
          <p:cNvSpPr>
            <a:spLocks noGrp="1"/>
          </p:cNvSpPr>
          <p:nvPr>
            <p:ph idx="1"/>
          </p:nvPr>
        </p:nvSpPr>
        <p:spPr/>
        <p:txBody>
          <a:bodyPr/>
          <a:lstStyle/>
          <a:p>
            <a:r>
              <a:rPr lang="en-US" dirty="0"/>
              <a:t>Engineer 2</a:t>
            </a:r>
          </a:p>
          <a:p>
            <a:pPr lvl="1"/>
            <a:r>
              <a:rPr lang="en-US" dirty="0"/>
              <a:t>free to start working on new stories</a:t>
            </a:r>
          </a:p>
          <a:p>
            <a:pPr lvl="1"/>
            <a:r>
              <a:rPr lang="en-AU" dirty="0"/>
              <a:t>checks the board</a:t>
            </a:r>
          </a:p>
          <a:p>
            <a:pPr lvl="1"/>
            <a:r>
              <a:rPr lang="en-AU" dirty="0"/>
              <a:t>takes ownership of </a:t>
            </a:r>
            <a:r>
              <a:rPr lang="en-US" dirty="0"/>
              <a:t>the next highest priority task (Task 2) </a:t>
            </a:r>
          </a:p>
          <a:p>
            <a:pPr lvl="1"/>
            <a:r>
              <a:rPr lang="en-US" dirty="0"/>
              <a:t>updates the scrum board</a:t>
            </a:r>
          </a:p>
          <a:p>
            <a:pPr lvl="1"/>
            <a:r>
              <a:rPr lang="en-US" dirty="0"/>
              <a:t>starts </a:t>
            </a:r>
            <a:r>
              <a:rPr lang="en-AU" dirty="0"/>
              <a:t>work</a:t>
            </a:r>
          </a:p>
        </p:txBody>
      </p:sp>
      <p:pic>
        <p:nvPicPr>
          <p:cNvPr id="4" name="Picture 3"/>
          <p:cNvPicPr>
            <a:picLocks noChangeAspect="1"/>
          </p:cNvPicPr>
          <p:nvPr/>
        </p:nvPicPr>
        <p:blipFill>
          <a:blip r:embed="rId2"/>
          <a:stretch>
            <a:fillRect/>
          </a:stretch>
        </p:blipFill>
        <p:spPr>
          <a:xfrm>
            <a:off x="4695825" y="3457768"/>
            <a:ext cx="4448175" cy="2542982"/>
          </a:xfrm>
          <a:prstGeom prst="rect">
            <a:avLst/>
          </a:prstGeom>
        </p:spPr>
      </p:pic>
    </p:spTree>
    <p:extLst>
      <p:ext uri="{BB962C8B-B14F-4D97-AF65-F5344CB8AC3E}">
        <p14:creationId xmlns:p14="http://schemas.microsoft.com/office/powerpoint/2010/main" val="41712639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Tracking Progress</a:t>
            </a:r>
            <a:endParaRPr lang="en-AU" dirty="0"/>
          </a:p>
        </p:txBody>
      </p:sp>
      <p:sp>
        <p:nvSpPr>
          <p:cNvPr id="3" name="Content Placeholder 2"/>
          <p:cNvSpPr>
            <a:spLocks noGrp="1"/>
          </p:cNvSpPr>
          <p:nvPr>
            <p:ph idx="1"/>
          </p:nvPr>
        </p:nvSpPr>
        <p:spPr/>
        <p:txBody>
          <a:bodyPr/>
          <a:lstStyle/>
          <a:p>
            <a:r>
              <a:rPr lang="en-AU" dirty="0"/>
              <a:t>product owner </a:t>
            </a:r>
          </a:p>
          <a:p>
            <a:pPr lvl="1"/>
            <a:r>
              <a:rPr lang="en-US" dirty="0"/>
              <a:t>checking in with Design on the status of the assets</a:t>
            </a:r>
          </a:p>
          <a:p>
            <a:r>
              <a:rPr lang="en-US" dirty="0"/>
              <a:t>Scrum master </a:t>
            </a:r>
          </a:p>
          <a:p>
            <a:r>
              <a:rPr lang="en-US" dirty="0"/>
              <a:t>before the end of the day</a:t>
            </a:r>
          </a:p>
          <a:p>
            <a:pPr lvl="1"/>
            <a:r>
              <a:rPr lang="en-US" dirty="0"/>
              <a:t>checks on the status of the stories on </a:t>
            </a:r>
            <a:r>
              <a:rPr lang="en-AU" dirty="0"/>
              <a:t>the board</a:t>
            </a:r>
            <a:endParaRPr lang="en-US" dirty="0"/>
          </a:p>
          <a:p>
            <a:endParaRPr lang="en-AU" dirty="0"/>
          </a:p>
        </p:txBody>
      </p:sp>
    </p:spTree>
    <p:extLst>
      <p:ext uri="{BB962C8B-B14F-4D97-AF65-F5344CB8AC3E}">
        <p14:creationId xmlns:p14="http://schemas.microsoft.com/office/powerpoint/2010/main" val="37216649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Second </a:t>
            </a:r>
            <a:r>
              <a:rPr lang="en-AU" b="1" dirty="0" err="1"/>
              <a:t>Standup</a:t>
            </a:r>
            <a:endParaRPr lang="en-AU" dirty="0"/>
          </a:p>
        </p:txBody>
      </p:sp>
      <p:sp>
        <p:nvSpPr>
          <p:cNvPr id="3" name="Content Placeholder 2"/>
          <p:cNvSpPr>
            <a:spLocks noGrp="1"/>
          </p:cNvSpPr>
          <p:nvPr>
            <p:ph idx="1"/>
          </p:nvPr>
        </p:nvSpPr>
        <p:spPr/>
        <p:txBody>
          <a:bodyPr/>
          <a:lstStyle/>
          <a:p>
            <a:r>
              <a:rPr lang="en-US" dirty="0"/>
              <a:t>QA engineer responsible for the puppy site </a:t>
            </a:r>
            <a:r>
              <a:rPr lang="en-AU" dirty="0"/>
              <a:t>story attends</a:t>
            </a:r>
          </a:p>
          <a:p>
            <a:pPr lvl="1"/>
            <a:r>
              <a:rPr lang="en-US" dirty="0"/>
              <a:t>makes note of the status of all of the tasks</a:t>
            </a:r>
          </a:p>
          <a:p>
            <a:r>
              <a:rPr lang="en-AU" dirty="0"/>
              <a:t>junior engineer</a:t>
            </a:r>
          </a:p>
          <a:p>
            <a:pPr lvl="1"/>
            <a:r>
              <a:rPr lang="en-AU" dirty="0"/>
              <a:t>explains </a:t>
            </a:r>
            <a:r>
              <a:rPr lang="en-US" dirty="0"/>
              <a:t>how they have broken the story into tasks</a:t>
            </a:r>
          </a:p>
          <a:p>
            <a:pPr lvl="1"/>
            <a:r>
              <a:rPr lang="en-US" dirty="0"/>
              <a:t>how they have begun working </a:t>
            </a:r>
            <a:r>
              <a:rPr lang="en-AU" dirty="0"/>
              <a:t>on the first task</a:t>
            </a:r>
          </a:p>
        </p:txBody>
      </p:sp>
    </p:spTree>
    <p:extLst>
      <p:ext uri="{BB962C8B-B14F-4D97-AF65-F5344CB8AC3E}">
        <p14:creationId xmlns:p14="http://schemas.microsoft.com/office/powerpoint/2010/main" val="11395278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Second </a:t>
            </a:r>
            <a:r>
              <a:rPr lang="en-AU" b="1" dirty="0" err="1"/>
              <a:t>Standup</a:t>
            </a:r>
            <a:endParaRPr lang="en-AU" dirty="0"/>
          </a:p>
        </p:txBody>
      </p:sp>
      <p:sp>
        <p:nvSpPr>
          <p:cNvPr id="3" name="Content Placeholder 2"/>
          <p:cNvSpPr>
            <a:spLocks noGrp="1"/>
          </p:cNvSpPr>
          <p:nvPr>
            <p:ph idx="1"/>
          </p:nvPr>
        </p:nvSpPr>
        <p:spPr/>
        <p:txBody>
          <a:bodyPr>
            <a:normAutofit fontScale="92500" lnSpcReduction="20000"/>
          </a:bodyPr>
          <a:lstStyle/>
          <a:p>
            <a:r>
              <a:rPr lang="en-AU" dirty="0"/>
              <a:t>junior engineer: </a:t>
            </a:r>
            <a:r>
              <a:rPr lang="en-US" dirty="0"/>
              <a:t>We'd appreciate any feedback on the task breakdown. I think we addressed all of the acceptance criteria, but the more eyes we have on this </a:t>
            </a:r>
            <a:r>
              <a:rPr lang="en-AU" dirty="0"/>
              <a:t>the better I'll feel.</a:t>
            </a:r>
          </a:p>
          <a:p>
            <a:r>
              <a:rPr lang="en-AU" dirty="0"/>
              <a:t>scrum master: </a:t>
            </a:r>
            <a:r>
              <a:rPr lang="en-US" dirty="0"/>
              <a:t>So you'll be working on this task for the rest of the day?</a:t>
            </a:r>
          </a:p>
          <a:p>
            <a:r>
              <a:rPr lang="en-AU" dirty="0"/>
              <a:t>junior engineer:</a:t>
            </a:r>
            <a:r>
              <a:rPr lang="en-US" dirty="0"/>
              <a:t> Yeah, I think we will.</a:t>
            </a:r>
          </a:p>
          <a:p>
            <a:r>
              <a:rPr lang="en-AU" dirty="0"/>
              <a:t>scrum master: Any blockers?</a:t>
            </a:r>
          </a:p>
          <a:p>
            <a:r>
              <a:rPr lang="en-AU" dirty="0"/>
              <a:t>junior engineer: I don't think so.</a:t>
            </a:r>
          </a:p>
          <a:p>
            <a:r>
              <a:rPr lang="en-US" dirty="0"/>
              <a:t>Engineer no 6: No, I don't think we have any blockers. </a:t>
            </a:r>
            <a:r>
              <a:rPr lang="en-AU" dirty="0"/>
              <a:t>We </a:t>
            </a:r>
            <a:r>
              <a:rPr lang="en-US" dirty="0"/>
              <a:t>should be working on this at least until tomorrow.</a:t>
            </a:r>
          </a:p>
          <a:p>
            <a:r>
              <a:rPr lang="en-AU" dirty="0"/>
              <a:t>Scrum master: Great</a:t>
            </a:r>
          </a:p>
        </p:txBody>
      </p:sp>
    </p:spTree>
    <p:extLst>
      <p:ext uri="{BB962C8B-B14F-4D97-AF65-F5344CB8AC3E}">
        <p14:creationId xmlns:p14="http://schemas.microsoft.com/office/powerpoint/2010/main" val="13912235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t>Second </a:t>
            </a:r>
            <a:r>
              <a:rPr lang="en-AU" b="1" dirty="0" err="1"/>
              <a:t>Standup</a:t>
            </a:r>
            <a:endParaRPr lang="en-AU" dirty="0"/>
          </a:p>
        </p:txBody>
      </p:sp>
      <p:sp>
        <p:nvSpPr>
          <p:cNvPr id="3" name="Content Placeholder 2"/>
          <p:cNvSpPr>
            <a:spLocks noGrp="1"/>
          </p:cNvSpPr>
          <p:nvPr>
            <p:ph idx="1"/>
          </p:nvPr>
        </p:nvSpPr>
        <p:spPr/>
        <p:txBody>
          <a:bodyPr/>
          <a:lstStyle/>
          <a:p>
            <a:pPr marL="0" indent="0">
              <a:buNone/>
            </a:pPr>
            <a:r>
              <a:rPr lang="en-US" dirty="0"/>
              <a:t>During standup, Scrum Master </a:t>
            </a:r>
          </a:p>
          <a:p>
            <a:r>
              <a:rPr lang="en-US" dirty="0"/>
              <a:t>Continues around the circle until everybody has reported</a:t>
            </a:r>
          </a:p>
          <a:p>
            <a:pPr marL="0" indent="0">
              <a:buNone/>
            </a:pPr>
            <a:endParaRPr lang="en-US" dirty="0"/>
          </a:p>
          <a:p>
            <a:pPr marL="0" indent="0">
              <a:buNone/>
            </a:pPr>
            <a:r>
              <a:rPr lang="en-US" dirty="0"/>
              <a:t>After standup,</a:t>
            </a:r>
          </a:p>
          <a:p>
            <a:r>
              <a:rPr lang="en-US" dirty="0"/>
              <a:t>product owner checks in with the scrum master &amp; engineers </a:t>
            </a:r>
          </a:p>
          <a:p>
            <a:r>
              <a:rPr lang="en-US" dirty="0"/>
              <a:t>lets them know that the design </a:t>
            </a:r>
            <a:r>
              <a:rPr lang="en-AU" dirty="0"/>
              <a:t>work has been started</a:t>
            </a:r>
          </a:p>
          <a:p>
            <a:endParaRPr lang="en-US" dirty="0"/>
          </a:p>
          <a:p>
            <a:pPr marL="0" indent="0">
              <a:buNone/>
            </a:pPr>
            <a:endParaRPr lang="en-AU" dirty="0"/>
          </a:p>
          <a:p>
            <a:endParaRPr lang="en-AU" dirty="0"/>
          </a:p>
        </p:txBody>
      </p:sp>
    </p:spTree>
    <p:extLst>
      <p:ext uri="{BB962C8B-B14F-4D97-AF65-F5344CB8AC3E}">
        <p14:creationId xmlns:p14="http://schemas.microsoft.com/office/powerpoint/2010/main" val="24196155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Third </a:t>
            </a:r>
            <a:r>
              <a:rPr lang="en-AU" b="1" dirty="0" err="1"/>
              <a:t>Standup</a:t>
            </a:r>
            <a:endParaRPr lang="en-AU" b="1" dirty="0"/>
          </a:p>
        </p:txBody>
      </p:sp>
      <p:sp>
        <p:nvSpPr>
          <p:cNvPr id="3" name="Content Placeholder 2"/>
          <p:cNvSpPr>
            <a:spLocks noGrp="1"/>
          </p:cNvSpPr>
          <p:nvPr>
            <p:ph idx="1"/>
          </p:nvPr>
        </p:nvSpPr>
        <p:spPr/>
        <p:txBody>
          <a:bodyPr/>
          <a:lstStyle/>
          <a:p>
            <a:r>
              <a:rPr lang="en-AU" dirty="0"/>
              <a:t>All (scrum master, engineers, product owner, QA engineer) present</a:t>
            </a:r>
          </a:p>
          <a:p>
            <a:pPr lvl="1"/>
            <a:r>
              <a:rPr lang="en-US" dirty="0"/>
              <a:t>No blockers during update</a:t>
            </a:r>
          </a:p>
          <a:p>
            <a:r>
              <a:rPr lang="en-US" dirty="0"/>
              <a:t>At end, Engineers 1 speak up</a:t>
            </a:r>
          </a:p>
          <a:p>
            <a:pPr lvl="2"/>
            <a:endParaRPr lang="en-AU" dirty="0"/>
          </a:p>
        </p:txBody>
      </p:sp>
    </p:spTree>
    <p:extLst>
      <p:ext uri="{BB962C8B-B14F-4D97-AF65-F5344CB8AC3E}">
        <p14:creationId xmlns:p14="http://schemas.microsoft.com/office/powerpoint/2010/main" val="8916730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Third </a:t>
            </a:r>
            <a:r>
              <a:rPr lang="en-AU" b="1" dirty="0" err="1"/>
              <a:t>Standup</a:t>
            </a:r>
            <a:endParaRPr lang="en-AU" dirty="0"/>
          </a:p>
        </p:txBody>
      </p:sp>
      <p:sp>
        <p:nvSpPr>
          <p:cNvPr id="3" name="Content Placeholder 2"/>
          <p:cNvSpPr>
            <a:spLocks noGrp="1"/>
          </p:cNvSpPr>
          <p:nvPr>
            <p:ph idx="1"/>
          </p:nvPr>
        </p:nvSpPr>
        <p:spPr/>
        <p:txBody>
          <a:bodyPr>
            <a:normAutofit fontScale="92500" lnSpcReduction="20000"/>
          </a:bodyPr>
          <a:lstStyle/>
          <a:p>
            <a:r>
              <a:rPr lang="en-US" dirty="0"/>
              <a:t>Engineer 1: I have a quick question about how this puppy story is going to work with the help </a:t>
            </a:r>
            <a:r>
              <a:rPr lang="en-AU" dirty="0"/>
              <a:t>pages on the site. </a:t>
            </a:r>
            <a:r>
              <a:rPr lang="en-US" dirty="0"/>
              <a:t>I was thinking about it last night, and it's going to be confusing for people in the beta if there's nothing on the help pages that explains what the beta is, and how to get back to the regular site.</a:t>
            </a:r>
          </a:p>
          <a:p>
            <a:r>
              <a:rPr lang="en-AU" dirty="0"/>
              <a:t>product owner: That's a good point. </a:t>
            </a:r>
            <a:r>
              <a:rPr lang="en-US" dirty="0"/>
              <a:t>Do you think that's something we can handle with the plans for the custom header?</a:t>
            </a:r>
          </a:p>
          <a:p>
            <a:r>
              <a:rPr lang="en-US" dirty="0"/>
              <a:t>Engineer 1: </a:t>
            </a:r>
            <a:r>
              <a:rPr lang="en-AU" dirty="0"/>
              <a:t>I'm not sure. </a:t>
            </a:r>
            <a:r>
              <a:rPr lang="en-US" dirty="0"/>
              <a:t>The header's currently not structured to show up </a:t>
            </a:r>
            <a:r>
              <a:rPr lang="en-AU" dirty="0"/>
              <a:t>differently on help pages.</a:t>
            </a:r>
          </a:p>
          <a:p>
            <a:r>
              <a:rPr lang="en-AU" dirty="0"/>
              <a:t>product owner: </a:t>
            </a:r>
            <a:r>
              <a:rPr lang="en-US" dirty="0"/>
              <a:t>Is that something you think would be easy to add?</a:t>
            </a:r>
            <a:endParaRPr lang="en-AU" dirty="0"/>
          </a:p>
        </p:txBody>
      </p:sp>
    </p:spTree>
    <p:extLst>
      <p:ext uri="{BB962C8B-B14F-4D97-AF65-F5344CB8AC3E}">
        <p14:creationId xmlns:p14="http://schemas.microsoft.com/office/powerpoint/2010/main" val="240649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Third </a:t>
            </a:r>
            <a:r>
              <a:rPr lang="en-AU" b="1" dirty="0" err="1"/>
              <a:t>Standup</a:t>
            </a:r>
            <a:endParaRPr lang="en-AU" dirty="0"/>
          </a:p>
        </p:txBody>
      </p:sp>
      <p:sp>
        <p:nvSpPr>
          <p:cNvPr id="3" name="Content Placeholder 2"/>
          <p:cNvSpPr>
            <a:spLocks noGrp="1"/>
          </p:cNvSpPr>
          <p:nvPr>
            <p:ph idx="1"/>
          </p:nvPr>
        </p:nvSpPr>
        <p:spPr/>
        <p:txBody>
          <a:bodyPr>
            <a:normAutofit fontScale="92500" lnSpcReduction="10000"/>
          </a:bodyPr>
          <a:lstStyle/>
          <a:p>
            <a:r>
              <a:rPr lang="en-US" dirty="0"/>
              <a:t>Engineer 1: I wouldn't count on it. The way the site is structured, the help pages are served separately from the rest of the content</a:t>
            </a:r>
          </a:p>
          <a:p>
            <a:r>
              <a:rPr lang="en-AU" dirty="0"/>
              <a:t>product owner: That's right. </a:t>
            </a:r>
            <a:r>
              <a:rPr lang="en-US" dirty="0"/>
              <a:t>It's going to be a tricky one. </a:t>
            </a:r>
          </a:p>
          <a:p>
            <a:r>
              <a:rPr lang="en-AU" dirty="0"/>
              <a:t>scrum master: </a:t>
            </a:r>
            <a:r>
              <a:rPr lang="en-US" dirty="0"/>
              <a:t>Do we need the whole team here for this, or can we take this offline?</a:t>
            </a:r>
          </a:p>
          <a:p>
            <a:r>
              <a:rPr lang="en-AU" dirty="0"/>
              <a:t>product owner: I don't know</a:t>
            </a:r>
          </a:p>
          <a:p>
            <a:r>
              <a:rPr lang="en-US" dirty="0"/>
              <a:t>Engineer 1: Yeah, we can take this offline</a:t>
            </a:r>
          </a:p>
          <a:p>
            <a:r>
              <a:rPr lang="en-AU" dirty="0"/>
              <a:t>scrum master: OK, great. </a:t>
            </a:r>
            <a:r>
              <a:rPr lang="en-US" dirty="0"/>
              <a:t>In that case, the standup is over.</a:t>
            </a:r>
          </a:p>
          <a:p>
            <a:endParaRPr lang="en-AU" dirty="0"/>
          </a:p>
        </p:txBody>
      </p:sp>
    </p:spTree>
    <p:extLst>
      <p:ext uri="{BB962C8B-B14F-4D97-AF65-F5344CB8AC3E}">
        <p14:creationId xmlns:p14="http://schemas.microsoft.com/office/powerpoint/2010/main" val="13900840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Daily Standup - Objective</a:t>
            </a:r>
            <a:endParaRPr lang="en-AU" b="1" dirty="0"/>
          </a:p>
        </p:txBody>
      </p:sp>
      <p:sp>
        <p:nvSpPr>
          <p:cNvPr id="3" name="Content Placeholder 2"/>
          <p:cNvSpPr>
            <a:spLocks noGrp="1"/>
          </p:cNvSpPr>
          <p:nvPr>
            <p:ph idx="1"/>
          </p:nvPr>
        </p:nvSpPr>
        <p:spPr/>
        <p:txBody>
          <a:bodyPr>
            <a:normAutofit fontScale="92500" lnSpcReduction="10000"/>
          </a:bodyPr>
          <a:lstStyle/>
          <a:p>
            <a:r>
              <a:rPr lang="en-US" dirty="0"/>
              <a:t>A core team activity - giving everybody a regular opportunity to:</a:t>
            </a:r>
          </a:p>
          <a:p>
            <a:pPr lvl="1"/>
            <a:r>
              <a:rPr lang="en-US" dirty="0"/>
              <a:t>get a clear picture of what other teammates are working on</a:t>
            </a:r>
          </a:p>
          <a:p>
            <a:pPr lvl="1"/>
            <a:r>
              <a:rPr lang="en-US" dirty="0"/>
              <a:t>share the status of the work they're doing</a:t>
            </a:r>
          </a:p>
          <a:p>
            <a:pPr lvl="1"/>
            <a:r>
              <a:rPr lang="en-US" dirty="0"/>
              <a:t>Identify issues blocking </a:t>
            </a:r>
            <a:r>
              <a:rPr lang="en-AU" dirty="0"/>
              <a:t>progress</a:t>
            </a:r>
          </a:p>
          <a:p>
            <a:r>
              <a:rPr lang="en-US" dirty="0"/>
              <a:t>an opportunity for anybody outside the team who's interested in knowing what the team is working on to find out how stories are progressing</a:t>
            </a:r>
          </a:p>
          <a:p>
            <a:pPr lvl="1"/>
            <a:r>
              <a:rPr lang="en-US" dirty="0"/>
              <a:t>what's likely to be worked on next. </a:t>
            </a:r>
          </a:p>
          <a:p>
            <a:r>
              <a:rPr lang="en-US" dirty="0"/>
              <a:t>only team members present at the daily standup</a:t>
            </a:r>
          </a:p>
          <a:p>
            <a:pPr lvl="1"/>
            <a:r>
              <a:rPr lang="en-US" dirty="0"/>
              <a:t>anybody in the company may attend</a:t>
            </a:r>
          </a:p>
          <a:p>
            <a:pPr lvl="1"/>
            <a:r>
              <a:rPr lang="en-US" dirty="0"/>
              <a:t>visitors should be invited to participate as silent observers</a:t>
            </a:r>
            <a:endParaRPr lang="en-AU" dirty="0"/>
          </a:p>
        </p:txBody>
      </p:sp>
    </p:spTree>
    <p:extLst>
      <p:ext uri="{BB962C8B-B14F-4D97-AF65-F5344CB8AC3E}">
        <p14:creationId xmlns:p14="http://schemas.microsoft.com/office/powerpoint/2010/main" val="155252799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Third </a:t>
            </a:r>
            <a:r>
              <a:rPr lang="en-AU" b="1" dirty="0" err="1"/>
              <a:t>Standup</a:t>
            </a:r>
            <a:endParaRPr lang="en-AU" dirty="0"/>
          </a:p>
        </p:txBody>
      </p:sp>
      <p:sp>
        <p:nvSpPr>
          <p:cNvPr id="3" name="Content Placeholder 2"/>
          <p:cNvSpPr>
            <a:spLocks noGrp="1"/>
          </p:cNvSpPr>
          <p:nvPr>
            <p:ph idx="1"/>
          </p:nvPr>
        </p:nvSpPr>
        <p:spPr/>
        <p:txBody>
          <a:bodyPr/>
          <a:lstStyle/>
          <a:p>
            <a:pPr marL="0" indent="0">
              <a:buNone/>
            </a:pPr>
            <a:r>
              <a:rPr lang="en-US" dirty="0"/>
              <a:t>Rest of team go back to their desk</a:t>
            </a:r>
          </a:p>
          <a:p>
            <a:pPr marL="0" indent="0">
              <a:buNone/>
            </a:pPr>
            <a:r>
              <a:rPr lang="en-US" dirty="0"/>
              <a:t>Scrum Master, Product Owner, 2 Engineers continue discussion</a:t>
            </a:r>
            <a:endParaRPr lang="en-AU" dirty="0"/>
          </a:p>
        </p:txBody>
      </p:sp>
    </p:spTree>
    <p:extLst>
      <p:ext uri="{BB962C8B-B14F-4D97-AF65-F5344CB8AC3E}">
        <p14:creationId xmlns:p14="http://schemas.microsoft.com/office/powerpoint/2010/main" val="378370056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Third </a:t>
            </a:r>
            <a:r>
              <a:rPr lang="en-AU" b="1" dirty="0" err="1"/>
              <a:t>Standup</a:t>
            </a:r>
            <a:endParaRPr lang="en-AU" dirty="0"/>
          </a:p>
        </p:txBody>
      </p:sp>
      <p:sp>
        <p:nvSpPr>
          <p:cNvPr id="3" name="Content Placeholder 2"/>
          <p:cNvSpPr>
            <a:spLocks noGrp="1"/>
          </p:cNvSpPr>
          <p:nvPr>
            <p:ph idx="1"/>
          </p:nvPr>
        </p:nvSpPr>
        <p:spPr/>
        <p:txBody>
          <a:bodyPr>
            <a:normAutofit fontScale="92500" lnSpcReduction="20000"/>
          </a:bodyPr>
          <a:lstStyle/>
          <a:p>
            <a:r>
              <a:rPr lang="en-AU" dirty="0"/>
              <a:t>scrum master: </a:t>
            </a:r>
            <a:r>
              <a:rPr lang="en-US" dirty="0"/>
              <a:t>Should the three of us discuss this now, or do we want to follow up on this later?</a:t>
            </a:r>
          </a:p>
          <a:p>
            <a:r>
              <a:rPr lang="en-AU" dirty="0"/>
              <a:t>product owner: </a:t>
            </a:r>
            <a:r>
              <a:rPr lang="en-US" dirty="0"/>
              <a:t>think I see what the problem is. I can write up a story that addresses the way I think it should work.</a:t>
            </a:r>
          </a:p>
          <a:p>
            <a:r>
              <a:rPr lang="en-AU" dirty="0"/>
              <a:t>scrum master: </a:t>
            </a:r>
            <a:r>
              <a:rPr lang="en-US" dirty="0"/>
              <a:t>Are we going to add that as a new story?</a:t>
            </a:r>
            <a:endParaRPr lang="en-AU" dirty="0"/>
          </a:p>
          <a:p>
            <a:r>
              <a:rPr lang="en-US" dirty="0"/>
              <a:t>Engineer 1: It feels like scope creep to me</a:t>
            </a:r>
          </a:p>
          <a:p>
            <a:r>
              <a:rPr lang="en-AU" dirty="0"/>
              <a:t>Product owner: </a:t>
            </a:r>
            <a:r>
              <a:rPr lang="en-US" dirty="0"/>
              <a:t>No, I think it's covered by the acceptance criteria for the original story. These are pages on the site, and they need to be handled just like any other pages on the site</a:t>
            </a:r>
          </a:p>
          <a:p>
            <a:r>
              <a:rPr lang="en-AU" dirty="0"/>
              <a:t>scrum master: </a:t>
            </a:r>
            <a:r>
              <a:rPr lang="en-US" dirty="0"/>
              <a:t>Let's check the acceptance criteria and make sure</a:t>
            </a:r>
          </a:p>
        </p:txBody>
      </p:sp>
    </p:spTree>
    <p:extLst>
      <p:ext uri="{BB962C8B-B14F-4D97-AF65-F5344CB8AC3E}">
        <p14:creationId xmlns:p14="http://schemas.microsoft.com/office/powerpoint/2010/main" val="24763052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Third </a:t>
            </a:r>
            <a:r>
              <a:rPr lang="en-AU" b="1" dirty="0" err="1"/>
              <a:t>Standup</a:t>
            </a:r>
            <a:endParaRPr lang="en-AU" dirty="0"/>
          </a:p>
        </p:txBody>
      </p:sp>
      <p:sp>
        <p:nvSpPr>
          <p:cNvPr id="3" name="Content Placeholder 2"/>
          <p:cNvSpPr>
            <a:spLocks noGrp="1"/>
          </p:cNvSpPr>
          <p:nvPr>
            <p:ph idx="1"/>
          </p:nvPr>
        </p:nvSpPr>
        <p:spPr/>
        <p:txBody>
          <a:bodyPr/>
          <a:lstStyle/>
          <a:p>
            <a:r>
              <a:rPr lang="en-US" dirty="0"/>
              <a:t>Check the acceptance criteria</a:t>
            </a:r>
          </a:p>
          <a:p>
            <a:pPr lvl="1"/>
            <a:r>
              <a:rPr lang="en-US" dirty="0"/>
              <a:t>acceptance criteria do say that the changes in the header to support beta users of the puppy site need to accommodate all of the pages on the site, without distinguishing </a:t>
            </a:r>
            <a:r>
              <a:rPr lang="en-AU" dirty="0"/>
              <a:t>the help pages.</a:t>
            </a:r>
          </a:p>
        </p:txBody>
      </p:sp>
    </p:spTree>
    <p:extLst>
      <p:ext uri="{BB962C8B-B14F-4D97-AF65-F5344CB8AC3E}">
        <p14:creationId xmlns:p14="http://schemas.microsoft.com/office/powerpoint/2010/main" val="286563355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Third </a:t>
            </a:r>
            <a:r>
              <a:rPr lang="en-AU" b="1" dirty="0" err="1"/>
              <a:t>Standup</a:t>
            </a:r>
            <a:endParaRPr lang="en-AU" dirty="0"/>
          </a:p>
        </p:txBody>
      </p:sp>
      <p:sp>
        <p:nvSpPr>
          <p:cNvPr id="3" name="Content Placeholder 2"/>
          <p:cNvSpPr>
            <a:spLocks noGrp="1"/>
          </p:cNvSpPr>
          <p:nvPr>
            <p:ph idx="1"/>
          </p:nvPr>
        </p:nvSpPr>
        <p:spPr/>
        <p:txBody>
          <a:bodyPr>
            <a:normAutofit fontScale="77500" lnSpcReduction="20000"/>
          </a:bodyPr>
          <a:lstStyle/>
          <a:p>
            <a:r>
              <a:rPr lang="en-US" dirty="0"/>
              <a:t>Engineer 1: Well, that's going to be a tricky one</a:t>
            </a:r>
          </a:p>
          <a:p>
            <a:r>
              <a:rPr lang="en-AU" dirty="0"/>
              <a:t>scrum master: </a:t>
            </a:r>
            <a:r>
              <a:rPr lang="en-US" dirty="0"/>
              <a:t>Do we need any further details about how it should be implemented once we have the updated text from the product owner? </a:t>
            </a:r>
            <a:r>
              <a:rPr lang="en-AU" dirty="0"/>
              <a:t>Or can one of </a:t>
            </a:r>
            <a:r>
              <a:rPr lang="en-US" dirty="0"/>
              <a:t>you take on writing up the specifications and adding this task to the board?</a:t>
            </a:r>
          </a:p>
          <a:p>
            <a:r>
              <a:rPr lang="en-US" dirty="0"/>
              <a:t>Engineer 1: </a:t>
            </a:r>
            <a:r>
              <a:rPr lang="en-AU" dirty="0"/>
              <a:t>I can do it. </a:t>
            </a:r>
            <a:r>
              <a:rPr lang="en-US" dirty="0"/>
              <a:t>But it sure feels as if this might add more effort to the story than we expected.</a:t>
            </a:r>
          </a:p>
          <a:p>
            <a:r>
              <a:rPr lang="en-US" dirty="0"/>
              <a:t>Engineer 2: </a:t>
            </a:r>
            <a:r>
              <a:rPr lang="en-AU" dirty="0"/>
              <a:t>Yeah. </a:t>
            </a:r>
            <a:r>
              <a:rPr lang="en-US" dirty="0"/>
              <a:t>I don't think we estimated this one with enough </a:t>
            </a:r>
            <a:r>
              <a:rPr lang="en-AU" dirty="0"/>
              <a:t>points.</a:t>
            </a:r>
          </a:p>
          <a:p>
            <a:r>
              <a:rPr lang="en-AU" dirty="0"/>
              <a:t>scrum master: </a:t>
            </a:r>
            <a:r>
              <a:rPr lang="en-US" dirty="0"/>
              <a:t>Well, we can't change the point estimate now. </a:t>
            </a:r>
            <a:r>
              <a:rPr lang="en-AU" dirty="0"/>
              <a:t>Just another </a:t>
            </a:r>
            <a:r>
              <a:rPr lang="en-US" dirty="0"/>
              <a:t>data point. We'll have to do what we can.</a:t>
            </a:r>
          </a:p>
          <a:p>
            <a:r>
              <a:rPr lang="en-AU" dirty="0"/>
              <a:t>product owner: </a:t>
            </a:r>
            <a:r>
              <a:rPr lang="en-US" dirty="0"/>
              <a:t>Does that mean you don't think you're going to be able to get this story done by the </a:t>
            </a:r>
            <a:r>
              <a:rPr lang="en-AU" dirty="0"/>
              <a:t>end of the sprint?</a:t>
            </a:r>
          </a:p>
          <a:p>
            <a:r>
              <a:rPr lang="en-US" dirty="0"/>
              <a:t>Engineer 1: </a:t>
            </a:r>
            <a:r>
              <a:rPr lang="en-AU" dirty="0"/>
              <a:t>We'll have to see. </a:t>
            </a:r>
            <a:endParaRPr lang="en-US" dirty="0"/>
          </a:p>
        </p:txBody>
      </p:sp>
    </p:spTree>
    <p:extLst>
      <p:ext uri="{BB962C8B-B14F-4D97-AF65-F5344CB8AC3E}">
        <p14:creationId xmlns:p14="http://schemas.microsoft.com/office/powerpoint/2010/main" val="24566668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Third </a:t>
            </a:r>
            <a:r>
              <a:rPr lang="en-AU" b="1" dirty="0" err="1"/>
              <a:t>Standup</a:t>
            </a:r>
            <a:endParaRPr lang="en-AU" dirty="0"/>
          </a:p>
        </p:txBody>
      </p:sp>
      <p:sp>
        <p:nvSpPr>
          <p:cNvPr id="3" name="Content Placeholder 2"/>
          <p:cNvSpPr>
            <a:spLocks noGrp="1"/>
          </p:cNvSpPr>
          <p:nvPr>
            <p:ph idx="1"/>
          </p:nvPr>
        </p:nvSpPr>
        <p:spPr/>
        <p:txBody>
          <a:bodyPr/>
          <a:lstStyle/>
          <a:p>
            <a:r>
              <a:rPr lang="en-AU" dirty="0"/>
              <a:t>new task added to scrum board by Engineer 1</a:t>
            </a:r>
          </a:p>
          <a:p>
            <a:r>
              <a:rPr lang="en-US" dirty="0"/>
              <a:t>Inform/update Jr Engineer/story owner</a:t>
            </a:r>
            <a:endParaRPr lang="en-AU" dirty="0"/>
          </a:p>
          <a:p>
            <a:endParaRPr lang="en-AU" dirty="0"/>
          </a:p>
        </p:txBody>
      </p:sp>
      <p:pic>
        <p:nvPicPr>
          <p:cNvPr id="6" name="Picture 5"/>
          <p:cNvPicPr>
            <a:picLocks noChangeAspect="1"/>
          </p:cNvPicPr>
          <p:nvPr/>
        </p:nvPicPr>
        <p:blipFill>
          <a:blip r:embed="rId2"/>
          <a:stretch>
            <a:fillRect/>
          </a:stretch>
        </p:blipFill>
        <p:spPr>
          <a:xfrm>
            <a:off x="3914776" y="2891175"/>
            <a:ext cx="4722830" cy="2700000"/>
          </a:xfrm>
          <a:prstGeom prst="rect">
            <a:avLst/>
          </a:prstGeom>
        </p:spPr>
      </p:pic>
    </p:spTree>
    <p:extLst>
      <p:ext uri="{BB962C8B-B14F-4D97-AF65-F5344CB8AC3E}">
        <p14:creationId xmlns:p14="http://schemas.microsoft.com/office/powerpoint/2010/main" val="89092278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Rest of Sprint</a:t>
            </a:r>
            <a:endParaRPr lang="en-AU" b="1" dirty="0"/>
          </a:p>
        </p:txBody>
      </p:sp>
      <p:sp>
        <p:nvSpPr>
          <p:cNvPr id="3" name="Content Placeholder 2"/>
          <p:cNvSpPr>
            <a:spLocks noGrp="1"/>
          </p:cNvSpPr>
          <p:nvPr>
            <p:ph idx="1"/>
          </p:nvPr>
        </p:nvSpPr>
        <p:spPr/>
        <p:txBody>
          <a:bodyPr/>
          <a:lstStyle/>
          <a:p>
            <a:r>
              <a:rPr lang="en-AU" dirty="0"/>
              <a:t>Continue with puppy story</a:t>
            </a:r>
          </a:p>
          <a:p>
            <a:r>
              <a:rPr lang="en-US" dirty="0"/>
              <a:t>Each of the tasks moves across the board from </a:t>
            </a:r>
            <a:r>
              <a:rPr lang="en-US" i="1" dirty="0"/>
              <a:t>In </a:t>
            </a:r>
            <a:r>
              <a:rPr lang="en-AU" i="1" dirty="0"/>
              <a:t>Progress </a:t>
            </a:r>
            <a:r>
              <a:rPr lang="en-AU" dirty="0"/>
              <a:t>to </a:t>
            </a:r>
            <a:r>
              <a:rPr lang="en-AU" i="1" dirty="0" err="1"/>
              <a:t>To</a:t>
            </a:r>
            <a:r>
              <a:rPr lang="en-AU" i="1" dirty="0"/>
              <a:t> Demo</a:t>
            </a:r>
          </a:p>
          <a:p>
            <a:r>
              <a:rPr lang="en-US" dirty="0"/>
              <a:t>Code review within team</a:t>
            </a:r>
          </a:p>
          <a:p>
            <a:r>
              <a:rPr lang="en-US" dirty="0"/>
              <a:t>QA testing</a:t>
            </a:r>
          </a:p>
          <a:p>
            <a:endParaRPr lang="en-AU" dirty="0"/>
          </a:p>
        </p:txBody>
      </p:sp>
    </p:spTree>
    <p:extLst>
      <p:ext uri="{BB962C8B-B14F-4D97-AF65-F5344CB8AC3E}">
        <p14:creationId xmlns:p14="http://schemas.microsoft.com/office/powerpoint/2010/main" val="8174511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To be continued….</a:t>
            </a:r>
            <a:endParaRPr lang="en-AU" dirty="0"/>
          </a:p>
        </p:txBody>
      </p:sp>
    </p:spTree>
    <p:extLst>
      <p:ext uri="{BB962C8B-B14F-4D97-AF65-F5344CB8AC3E}">
        <p14:creationId xmlns:p14="http://schemas.microsoft.com/office/powerpoint/2010/main" val="10476619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Week </a:t>
            </a:r>
            <a:r>
              <a:rPr lang="en-US" b="1"/>
              <a:t>5 Summary</a:t>
            </a:r>
            <a:endParaRPr lang="en-AU"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38439223"/>
              </p:ext>
            </p:extLst>
          </p:nvPr>
        </p:nvGraphicFramePr>
        <p:xfrm>
          <a:off x="628650" y="2226469"/>
          <a:ext cx="7886700" cy="384048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tblGrid>
              <a:tr h="571500">
                <a:tc>
                  <a:txBody>
                    <a:bodyPr/>
                    <a:lstStyle/>
                    <a:p>
                      <a:pPr marL="0" indent="0">
                        <a:buFont typeface="Arial" panose="020B0604020202020204" pitchFamily="34" charset="0"/>
                        <a:buNone/>
                      </a:pPr>
                      <a:r>
                        <a:rPr lang="en-US" sz="2700" b="0" dirty="0">
                          <a:solidFill>
                            <a:schemeClr val="tx1"/>
                          </a:solidFill>
                        </a:rPr>
                        <a:t>Roles</a:t>
                      </a:r>
                      <a:endParaRPr lang="en-AU" sz="2700" b="0" dirty="0">
                        <a:solidFill>
                          <a:schemeClr val="tx1"/>
                        </a:solidFill>
                      </a:endParaRP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3000" b="1" dirty="0">
                          <a:solidFill>
                            <a:schemeClr val="tx1"/>
                          </a:solidFill>
                        </a:rPr>
                        <a:t>Rituals</a:t>
                      </a:r>
                      <a:endParaRPr lang="en-AU" sz="2700" b="1" dirty="0">
                        <a:solidFill>
                          <a:schemeClr val="tx1"/>
                        </a:solidFill>
                      </a:endParaRPr>
                    </a:p>
                  </a:txBody>
                  <a:tcPr marL="68580" marR="68580" marT="34290" marB="34290"/>
                </a:tc>
                <a:tc>
                  <a:txBody>
                    <a:bodyPr/>
                    <a:lstStyle/>
                    <a:p>
                      <a:pPr marL="0" indent="0">
                        <a:buFont typeface="Arial" panose="020B0604020202020204" pitchFamily="34" charset="0"/>
                        <a:buNone/>
                      </a:pPr>
                      <a:r>
                        <a:rPr lang="en-US" sz="3300" b="0" dirty="0">
                          <a:solidFill>
                            <a:schemeClr val="tx1"/>
                          </a:solidFill>
                        </a:rPr>
                        <a:t>Artifacts</a:t>
                      </a:r>
                      <a:endParaRPr lang="en-AU" sz="3300" b="0" dirty="0">
                        <a:solidFill>
                          <a:schemeClr val="tx1"/>
                        </a:solidFill>
                      </a:endParaRPr>
                    </a:p>
                  </a:txBody>
                  <a:tcPr marL="68580" marR="68580" marT="34290" marB="34290"/>
                </a:tc>
                <a:extLst>
                  <a:ext uri="{0D108BD9-81ED-4DB2-BD59-A6C34878D82A}">
                    <a16:rowId xmlns:a16="http://schemas.microsoft.com/office/drawing/2014/main" val="10000"/>
                  </a:ext>
                </a:extLst>
              </a:tr>
              <a:tr h="2948940">
                <a:tc>
                  <a:txBody>
                    <a:bodyPr/>
                    <a:lstStyle/>
                    <a:p>
                      <a:pPr marL="571500" marR="0" lvl="0" indent="-5715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700" b="0" baseline="0" dirty="0">
                          <a:solidFill>
                            <a:schemeClr val="tx1"/>
                          </a:solidFill>
                        </a:rPr>
                        <a:t>Scrum Master</a:t>
                      </a:r>
                      <a:endParaRPr lang="en-US" sz="2700" b="0" dirty="0">
                        <a:solidFill>
                          <a:schemeClr val="tx1"/>
                        </a:solidFill>
                      </a:endParaRPr>
                    </a:p>
                    <a:p>
                      <a:pPr marL="571500" indent="-571500">
                        <a:buFont typeface="Arial" panose="020B0604020202020204" pitchFamily="34" charset="0"/>
                        <a:buChar char="•"/>
                      </a:pPr>
                      <a:r>
                        <a:rPr lang="en-US" sz="2700" b="0" dirty="0">
                          <a:solidFill>
                            <a:schemeClr val="tx1"/>
                          </a:solidFill>
                        </a:rPr>
                        <a:t>Product</a:t>
                      </a:r>
                      <a:r>
                        <a:rPr lang="en-US" sz="2700" b="0" baseline="0" dirty="0">
                          <a:solidFill>
                            <a:schemeClr val="tx1"/>
                          </a:solidFill>
                        </a:rPr>
                        <a:t> Owner</a:t>
                      </a:r>
                    </a:p>
                    <a:p>
                      <a:pPr marL="571500" indent="-571500">
                        <a:buFont typeface="Arial" panose="020B0604020202020204" pitchFamily="34" charset="0"/>
                        <a:buChar char="•"/>
                      </a:pPr>
                      <a:r>
                        <a:rPr lang="en-US" sz="2700" b="0" baseline="0" dirty="0">
                          <a:solidFill>
                            <a:schemeClr val="tx1"/>
                          </a:solidFill>
                        </a:rPr>
                        <a:t>Development Team</a:t>
                      </a:r>
                    </a:p>
                  </a:txBody>
                  <a:tcPr marL="68580" marR="68580" marT="34290" marB="34290"/>
                </a:tc>
                <a:tc>
                  <a:txBody>
                    <a:bodyPr/>
                    <a:lstStyle/>
                    <a:p>
                      <a:pPr marL="571500" indent="-571500">
                        <a:buFont typeface="Arial" panose="020B0604020202020204" pitchFamily="34" charset="0"/>
                        <a:buChar char="•"/>
                      </a:pPr>
                      <a:r>
                        <a:rPr lang="en-US" sz="2700" b="0" dirty="0">
                          <a:solidFill>
                            <a:schemeClr val="tx1"/>
                          </a:solidFill>
                        </a:rPr>
                        <a:t>Sprint</a:t>
                      </a:r>
                      <a:r>
                        <a:rPr lang="en-US" sz="2700" b="0" baseline="0" dirty="0">
                          <a:solidFill>
                            <a:schemeClr val="tx1"/>
                          </a:solidFill>
                        </a:rPr>
                        <a:t> Planning</a:t>
                      </a:r>
                    </a:p>
                    <a:p>
                      <a:pPr marL="571500" indent="-571500">
                        <a:buFont typeface="Arial" panose="020B0604020202020204" pitchFamily="34" charset="0"/>
                        <a:buChar char="•"/>
                      </a:pPr>
                      <a:r>
                        <a:rPr lang="en-US" sz="2700" b="1" baseline="0" dirty="0">
                          <a:solidFill>
                            <a:schemeClr val="tx1"/>
                          </a:solidFill>
                        </a:rPr>
                        <a:t>Daily Standup </a:t>
                      </a:r>
                    </a:p>
                    <a:p>
                      <a:pPr marL="571500" indent="-571500">
                        <a:buFont typeface="Arial" panose="020B0604020202020204" pitchFamily="34" charset="0"/>
                        <a:buChar char="•"/>
                      </a:pPr>
                      <a:r>
                        <a:rPr lang="en-US" sz="2700" baseline="0">
                          <a:solidFill>
                            <a:schemeClr val="tx1"/>
                          </a:solidFill>
                        </a:rPr>
                        <a:t>Sprint Demo</a:t>
                      </a:r>
                      <a:endParaRPr lang="en-US" sz="2700" baseline="0" dirty="0">
                        <a:solidFill>
                          <a:schemeClr val="tx1"/>
                        </a:solidFill>
                      </a:endParaRPr>
                    </a:p>
                    <a:p>
                      <a:pPr marL="571500" indent="-571500">
                        <a:buFont typeface="Arial" panose="020B0604020202020204" pitchFamily="34" charset="0"/>
                        <a:buChar char="•"/>
                      </a:pPr>
                      <a:r>
                        <a:rPr lang="en-US" sz="2700" baseline="0" dirty="0">
                          <a:solidFill>
                            <a:schemeClr val="tx1"/>
                          </a:solidFill>
                        </a:rPr>
                        <a:t>Sprint Retrospective </a:t>
                      </a:r>
                    </a:p>
                  </a:txBody>
                  <a:tcPr marL="68580" marR="68580" marT="34290" marB="34290"/>
                </a:tc>
                <a:tc>
                  <a:txBody>
                    <a:bodyPr/>
                    <a:lstStyle/>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Story</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Product backlog</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Sprint backlog</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Scrum board</a:t>
                      </a:r>
                    </a:p>
                    <a:p>
                      <a:pPr marL="571500" lvl="0" indent="-571500">
                        <a:buFont typeface="Arial" panose="020B0604020202020204" pitchFamily="34" charset="0"/>
                        <a:buChar char="•"/>
                      </a:pPr>
                      <a:r>
                        <a:rPr lang="en-AU" sz="2100" b="1" kern="1200" baseline="0" dirty="0">
                          <a:solidFill>
                            <a:schemeClr val="tx1"/>
                          </a:solidFill>
                          <a:latin typeface="+mn-lt"/>
                          <a:ea typeface="+mn-ea"/>
                          <a:cs typeface="+mn-cs"/>
                        </a:rPr>
                        <a:t>Definition of "done“</a:t>
                      </a:r>
                    </a:p>
                    <a:p>
                      <a:pPr marL="571500" lvl="0" indent="-571500">
                        <a:buFont typeface="Arial" panose="020B0604020202020204" pitchFamily="34" charset="0"/>
                        <a:buChar char="•"/>
                      </a:pPr>
                      <a:r>
                        <a:rPr lang="en-AU" sz="2100" b="1" kern="1200" baseline="0" dirty="0">
                          <a:solidFill>
                            <a:schemeClr val="tx1"/>
                          </a:solidFill>
                          <a:latin typeface="+mn-lt"/>
                          <a:ea typeface="+mn-ea"/>
                          <a:cs typeface="+mn-cs"/>
                        </a:rPr>
                        <a:t>Velocity charts</a:t>
                      </a:r>
                    </a:p>
                    <a:p>
                      <a:pPr marL="571500" lvl="0" indent="-571500">
                        <a:buFont typeface="Arial" panose="020B0604020202020204" pitchFamily="34" charset="0"/>
                        <a:buChar char="•"/>
                      </a:pPr>
                      <a:r>
                        <a:rPr lang="en-AU" sz="2100" b="1" kern="1200" baseline="0" dirty="0">
                          <a:solidFill>
                            <a:schemeClr val="tx1"/>
                          </a:solidFill>
                          <a:latin typeface="+mn-lt"/>
                          <a:ea typeface="+mn-ea"/>
                          <a:cs typeface="+mn-cs"/>
                        </a:rPr>
                        <a:t>Burndown chart</a:t>
                      </a:r>
                    </a:p>
                    <a:p>
                      <a:pPr marL="571500" lvl="0" indent="-571500">
                        <a:buFont typeface="Arial" panose="020B0604020202020204" pitchFamily="34" charset="0"/>
                        <a:buChar char="•"/>
                      </a:pPr>
                      <a:r>
                        <a:rPr lang="en-AU" sz="2100" b="0" kern="1200" baseline="0" dirty="0">
                          <a:solidFill>
                            <a:schemeClr val="tx1"/>
                          </a:solidFill>
                          <a:latin typeface="+mn-lt"/>
                          <a:ea typeface="+mn-ea"/>
                          <a:cs typeface="+mn-cs"/>
                        </a:rPr>
                        <a:t>Product increment</a:t>
                      </a:r>
                    </a:p>
                  </a:txBody>
                  <a:tcPr marL="68580" marR="68580" marT="34290" marB="3429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932873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Daily Standup - </a:t>
            </a:r>
            <a:r>
              <a:rPr lang="en-AU" b="1" dirty="0"/>
              <a:t>Time Box</a:t>
            </a:r>
          </a:p>
        </p:txBody>
      </p:sp>
      <p:sp>
        <p:nvSpPr>
          <p:cNvPr id="3" name="Content Placeholder 2"/>
          <p:cNvSpPr>
            <a:spLocks noGrp="1"/>
          </p:cNvSpPr>
          <p:nvPr>
            <p:ph idx="1"/>
          </p:nvPr>
        </p:nvSpPr>
        <p:spPr/>
        <p:txBody>
          <a:bodyPr>
            <a:normAutofit lnSpcReduction="10000"/>
          </a:bodyPr>
          <a:lstStyle/>
          <a:p>
            <a:r>
              <a:rPr lang="en-AU" dirty="0"/>
              <a:t>Limited to </a:t>
            </a:r>
            <a:r>
              <a:rPr lang="en-AU" b="1" dirty="0"/>
              <a:t>15 minutes</a:t>
            </a:r>
          </a:p>
          <a:p>
            <a:endParaRPr lang="en-US" dirty="0"/>
          </a:p>
          <a:p>
            <a:r>
              <a:rPr lang="en-US" dirty="0"/>
              <a:t>Kept short, made as convenient as possible so everyone can:</a:t>
            </a:r>
          </a:p>
          <a:p>
            <a:pPr lvl="1"/>
            <a:r>
              <a:rPr lang="en-US" dirty="0"/>
              <a:t>commit to being present, participating actively and paying attention while other people are speaking</a:t>
            </a:r>
          </a:p>
          <a:p>
            <a:endParaRPr lang="en-US" dirty="0"/>
          </a:p>
          <a:p>
            <a:r>
              <a:rPr lang="en-US" dirty="0"/>
              <a:t>Everyone is expected to stand, both so that they pay attention, and to encourage all participants to play their part in keeping the ritual short and focused</a:t>
            </a:r>
          </a:p>
        </p:txBody>
      </p:sp>
    </p:spTree>
    <p:extLst>
      <p:ext uri="{BB962C8B-B14F-4D97-AF65-F5344CB8AC3E}">
        <p14:creationId xmlns:p14="http://schemas.microsoft.com/office/powerpoint/2010/main" val="2012176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Daily Standup - </a:t>
            </a:r>
            <a:r>
              <a:rPr lang="en-AU" b="1" dirty="0"/>
              <a:t>Time Box</a:t>
            </a:r>
          </a:p>
        </p:txBody>
      </p:sp>
      <p:sp>
        <p:nvSpPr>
          <p:cNvPr id="3" name="Content Placeholder 2"/>
          <p:cNvSpPr>
            <a:spLocks noGrp="1"/>
          </p:cNvSpPr>
          <p:nvPr>
            <p:ph idx="1"/>
          </p:nvPr>
        </p:nvSpPr>
        <p:spPr/>
        <p:txBody>
          <a:bodyPr/>
          <a:lstStyle/>
          <a:p>
            <a:r>
              <a:rPr lang="en-US" dirty="0"/>
              <a:t>hold the standup away from desks</a:t>
            </a:r>
          </a:p>
          <a:p>
            <a:endParaRPr lang="en-US" dirty="0"/>
          </a:p>
          <a:p>
            <a:r>
              <a:rPr lang="en-AU" dirty="0"/>
              <a:t>discourage people from using </a:t>
            </a:r>
            <a:r>
              <a:rPr lang="en-US" dirty="0"/>
              <a:t>laptops and other devices during the ritual</a:t>
            </a:r>
          </a:p>
          <a:p>
            <a:endParaRPr lang="en-US" dirty="0"/>
          </a:p>
          <a:p>
            <a:r>
              <a:rPr lang="en-US" dirty="0"/>
              <a:t>different teams will choose different times of day to hold the stand up</a:t>
            </a:r>
          </a:p>
          <a:p>
            <a:pPr lvl="1"/>
            <a:r>
              <a:rPr lang="en-US" dirty="0"/>
              <a:t>in the morning</a:t>
            </a:r>
          </a:p>
          <a:p>
            <a:pPr lvl="1"/>
            <a:r>
              <a:rPr lang="en-US" dirty="0"/>
              <a:t>right before lunch</a:t>
            </a:r>
          </a:p>
          <a:p>
            <a:endParaRPr lang="en-AU" dirty="0"/>
          </a:p>
        </p:txBody>
      </p:sp>
    </p:spTree>
    <p:extLst>
      <p:ext uri="{BB962C8B-B14F-4D97-AF65-F5344CB8AC3E}">
        <p14:creationId xmlns:p14="http://schemas.microsoft.com/office/powerpoint/2010/main" val="3770528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Daily Standup - Preparation</a:t>
            </a:r>
            <a:endParaRPr lang="en-AU" b="1" dirty="0"/>
          </a:p>
        </p:txBody>
      </p:sp>
      <p:sp>
        <p:nvSpPr>
          <p:cNvPr id="3" name="Content Placeholder 2"/>
          <p:cNvSpPr>
            <a:spLocks noGrp="1"/>
          </p:cNvSpPr>
          <p:nvPr>
            <p:ph idx="1"/>
          </p:nvPr>
        </p:nvSpPr>
        <p:spPr/>
        <p:txBody>
          <a:bodyPr/>
          <a:lstStyle/>
          <a:p>
            <a:r>
              <a:rPr lang="en-US" dirty="0"/>
              <a:t>each team member thinks about how to present their progress </a:t>
            </a:r>
          </a:p>
          <a:p>
            <a:r>
              <a:rPr lang="en-US" dirty="0"/>
              <a:t>in such a way that it'll be clear and understandable </a:t>
            </a:r>
            <a:r>
              <a:rPr lang="en-AU" dirty="0"/>
              <a:t>to everybody</a:t>
            </a:r>
          </a:p>
          <a:p>
            <a:endParaRPr lang="en-AU" dirty="0"/>
          </a:p>
        </p:txBody>
      </p:sp>
    </p:spTree>
    <p:extLst>
      <p:ext uri="{BB962C8B-B14F-4D97-AF65-F5344CB8AC3E}">
        <p14:creationId xmlns:p14="http://schemas.microsoft.com/office/powerpoint/2010/main" val="31807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Daily Standup – (a) 3 Questions</a:t>
            </a:r>
            <a:endParaRPr lang="en-AU" b="1" dirty="0"/>
          </a:p>
        </p:txBody>
      </p:sp>
      <p:sp>
        <p:nvSpPr>
          <p:cNvPr id="3" name="Content Placeholder 2"/>
          <p:cNvSpPr>
            <a:spLocks noGrp="1"/>
          </p:cNvSpPr>
          <p:nvPr>
            <p:ph idx="1"/>
          </p:nvPr>
        </p:nvSpPr>
        <p:spPr/>
        <p:txBody>
          <a:bodyPr/>
          <a:lstStyle/>
          <a:p>
            <a:r>
              <a:rPr lang="en-US" dirty="0"/>
              <a:t>the daily standup consists of the scrum master going around the team and asking every person three questions:</a:t>
            </a:r>
          </a:p>
          <a:p>
            <a:endParaRPr lang="en-US" dirty="0"/>
          </a:p>
          <a:p>
            <a:pPr lvl="1"/>
            <a:r>
              <a:rPr lang="en-US" dirty="0"/>
              <a:t>What have you done since the last stand up?</a:t>
            </a:r>
          </a:p>
          <a:p>
            <a:pPr lvl="1"/>
            <a:r>
              <a:rPr lang="en-US" dirty="0"/>
              <a:t>What do you plan to do until the next standup?</a:t>
            </a:r>
          </a:p>
          <a:p>
            <a:pPr lvl="1"/>
            <a:r>
              <a:rPr lang="en-US" dirty="0"/>
              <a:t>Is there anything blocking your progress?</a:t>
            </a:r>
            <a:endParaRPr lang="en-AU" dirty="0"/>
          </a:p>
        </p:txBody>
      </p:sp>
    </p:spTree>
    <p:extLst>
      <p:ext uri="{BB962C8B-B14F-4D97-AF65-F5344CB8AC3E}">
        <p14:creationId xmlns:p14="http://schemas.microsoft.com/office/powerpoint/2010/main" val="30088451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0D23BF17FCDC947B8E404D646247F8D" ma:contentTypeVersion="10" ma:contentTypeDescription="Create a new document." ma:contentTypeScope="" ma:versionID="559e27c77dc67ab143f575fe515305ec">
  <xsd:schema xmlns:xsd="http://www.w3.org/2001/XMLSchema" xmlns:xs="http://www.w3.org/2001/XMLSchema" xmlns:p="http://schemas.microsoft.com/office/2006/metadata/properties" xmlns:ns2="0f5e39c8-e5a1-4a0d-b53f-9134be983d19" xmlns:ns3="c64b295e-e158-430a-a9fe-95bbf17b9d7d" targetNamespace="http://schemas.microsoft.com/office/2006/metadata/properties" ma:root="true" ma:fieldsID="2469b75b38558fda8d757688b2f58310" ns2:_="" ns3:_="">
    <xsd:import namespace="0f5e39c8-e5a1-4a0d-b53f-9134be983d19"/>
    <xsd:import namespace="c64b295e-e158-430a-a9fe-95bbf17b9d7d"/>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OCR" minOccurs="0"/>
                <xsd:element ref="ns3:SharedWithUsers" minOccurs="0"/>
                <xsd:element ref="ns3:SharedWithDetail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5e39c8-e5a1-4a0d-b53f-9134be983d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Location" ma:index="12" nillable="true" ma:displayName="MediaServiceLoca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64b295e-e158-430a-a9fe-95bbf17b9d7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7143C53-8855-48CE-8411-276E771CBF4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5e39c8-e5a1-4a0d-b53f-9134be983d19"/>
    <ds:schemaRef ds:uri="c64b295e-e158-430a-a9fe-95bbf17b9d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051264A-834B-484D-82D0-4E47AF34532F}">
  <ds:schemaRefs>
    <ds:schemaRef ds:uri="0f5e39c8-e5a1-4a0d-b53f-9134be983d19"/>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c64b295e-e158-430a-a9fe-95bbf17b9d7d"/>
    <ds:schemaRef ds:uri="http://www.w3.org/XML/1998/namespace"/>
  </ds:schemaRefs>
</ds:datastoreItem>
</file>

<file path=customXml/itemProps3.xml><?xml version="1.0" encoding="utf-8"?>
<ds:datastoreItem xmlns:ds="http://schemas.openxmlformats.org/officeDocument/2006/customXml" ds:itemID="{1C7AF2FA-E648-4724-93E9-641A2913714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2492</Words>
  <Application>Microsoft Office PowerPoint</Application>
  <PresentationFormat>On-screen Show (4:3)</PresentationFormat>
  <Paragraphs>348</Paragraphs>
  <Slides>57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57</vt:i4>
      </vt:variant>
    </vt:vector>
  </HeadingPairs>
  <TitlesOfParts>
    <vt:vector size="61" baseType="lpstr">
      <vt:lpstr>Arial</vt:lpstr>
      <vt:lpstr>Calibri</vt:lpstr>
      <vt:lpstr>Calibri Light</vt:lpstr>
      <vt:lpstr>Office Theme</vt:lpstr>
      <vt:lpstr>Scrum Rituals Daily Standup</vt:lpstr>
      <vt:lpstr>Week 3 &amp; 4 Summary</vt:lpstr>
      <vt:lpstr>Week 5 Overview</vt:lpstr>
      <vt:lpstr>PowerPoint Presentation</vt:lpstr>
      <vt:lpstr>Daily Standup - Objective</vt:lpstr>
      <vt:lpstr>Daily Standup - Time Box</vt:lpstr>
      <vt:lpstr>Daily Standup - Time Box</vt:lpstr>
      <vt:lpstr>Daily Standup - Preparation</vt:lpstr>
      <vt:lpstr>Daily Standup – (a) 3 Questions</vt:lpstr>
      <vt:lpstr>Daily Standup – (b) Other Status Updates</vt:lpstr>
      <vt:lpstr>PowerPoint Presentation</vt:lpstr>
      <vt:lpstr>Scrum Artifacts - Definition of Done</vt:lpstr>
      <vt:lpstr>Scrum Artifacts - Definition of Done</vt:lpstr>
      <vt:lpstr>Scrum Artifacts - Definition of Done</vt:lpstr>
      <vt:lpstr>Scrum Artifacts - Definition of Done</vt:lpstr>
      <vt:lpstr>Scrum Artifacts - Velocity Chart</vt:lpstr>
      <vt:lpstr>Scrum Artifacts - Velocity Chart</vt:lpstr>
      <vt:lpstr>Scrum Artifacts - Velocity Chart</vt:lpstr>
      <vt:lpstr>Scrum Artifacts - Velocity Chart</vt:lpstr>
      <vt:lpstr>Scrum Artifacts - Burndown Chart</vt:lpstr>
      <vt:lpstr>Scrum Artifacts - Burndown Chart</vt:lpstr>
      <vt:lpstr>Scrum Artifacts - Burndown Chart</vt:lpstr>
      <vt:lpstr>Scrum Example - WithKittens</vt:lpstr>
      <vt:lpstr>Story Background </vt:lpstr>
      <vt:lpstr>Scrum Process Example - WithKittens</vt:lpstr>
      <vt:lpstr>Scrum Process Example - WithKittens</vt:lpstr>
      <vt:lpstr>Scrum Process Example - WithKittens</vt:lpstr>
      <vt:lpstr>Why Just Kittens?</vt:lpstr>
      <vt:lpstr>Scrum Process Example - WithKittens</vt:lpstr>
      <vt:lpstr>The Problem</vt:lpstr>
      <vt:lpstr>CEO &amp; Product Owner</vt:lpstr>
      <vt:lpstr>Working Through a Story</vt:lpstr>
      <vt:lpstr>Working Through a Story</vt:lpstr>
      <vt:lpstr>Working Through a Story</vt:lpstr>
      <vt:lpstr>First stand-up</vt:lpstr>
      <vt:lpstr>First Standup </vt:lpstr>
      <vt:lpstr>Defining Tasks</vt:lpstr>
      <vt:lpstr>Defining Tasks</vt:lpstr>
      <vt:lpstr>Scrum Board after defining tasks </vt:lpstr>
      <vt:lpstr>Tasks on scrum board</vt:lpstr>
      <vt:lpstr>Tracking Progress</vt:lpstr>
      <vt:lpstr>Tracking Progress</vt:lpstr>
      <vt:lpstr>Tracking Progress</vt:lpstr>
      <vt:lpstr>Second Standup</vt:lpstr>
      <vt:lpstr>Second Standup</vt:lpstr>
      <vt:lpstr>Second Standup</vt:lpstr>
      <vt:lpstr>Third Standup</vt:lpstr>
      <vt:lpstr>Third Standup</vt:lpstr>
      <vt:lpstr>Third Standup</vt:lpstr>
      <vt:lpstr>Third Standup</vt:lpstr>
      <vt:lpstr>Third Standup</vt:lpstr>
      <vt:lpstr>Third Standup</vt:lpstr>
      <vt:lpstr>Third Standup</vt:lpstr>
      <vt:lpstr>Third Standup</vt:lpstr>
      <vt:lpstr>Rest of Sprint</vt:lpstr>
      <vt:lpstr>To be continued….</vt:lpstr>
      <vt:lpstr>Week 5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Scrum Rituals Daily Standup</dc:title>
  <dc:creator>Jason Holdsworth</dc:creator>
  <cp:lastModifiedBy>Jason Holdsworth</cp:lastModifiedBy>
  <cp:revision>1</cp:revision>
  <dcterms:created xsi:type="dcterms:W3CDTF">2019-08-29T01:37:07Z</dcterms:created>
  <dcterms:modified xsi:type="dcterms:W3CDTF">2019-08-29T01:37:37Z</dcterms:modified>
</cp:coreProperties>
</file>